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84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42" d="100"/>
          <a:sy n="42" d="100"/>
        </p:scale>
        <p:origin x="-1722" y="5082"/>
      </p:cViewPr>
      <p:guideLst>
        <p:guide orient="horz" pos="22984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7831.9994529999994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9188.4708059999975</c:v>
                </c:pt>
                <c:pt idx="40">
                  <c:v>9500.1474880000023</c:v>
                </c:pt>
                <c:pt idx="41">
                  <c:v>9836.0704679999999</c:v>
                </c:pt>
                <c:pt idx="42">
                  <c:v>10016.368629999999</c:v>
                </c:pt>
                <c:pt idx="43">
                  <c:v>10279.87126</c:v>
                </c:pt>
                <c:pt idx="44">
                  <c:v>10665.957619999996</c:v>
                </c:pt>
              </c:numCache>
            </c:numRef>
          </c:val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432.27649999999994</c:v>
                </c:pt>
                <c:pt idx="3">
                  <c:v>471.77339599999993</c:v>
                </c:pt>
                <c:pt idx="4">
                  <c:v>513.26929199999984</c:v>
                </c:pt>
                <c:pt idx="5">
                  <c:v>576.09000400000002</c:v>
                </c:pt>
                <c:pt idx="6">
                  <c:v>648.40059999999994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654.48210799999993</c:v>
                </c:pt>
                <c:pt idx="10">
                  <c:v>685.10159599999997</c:v>
                </c:pt>
                <c:pt idx="11">
                  <c:v>732.41028799999992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904.83810399999993</c:v>
                </c:pt>
                <c:pt idx="15">
                  <c:v>953.89601199999993</c:v>
                </c:pt>
                <c:pt idx="16">
                  <c:v>983.20880000000011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1145.4366920000002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1302.8916400999997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1627.4048730000002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2249.7285459999994</c:v>
                </c:pt>
                <c:pt idx="37">
                  <c:v>2628.2612582099405</c:v>
                </c:pt>
                <c:pt idx="38">
                  <c:v>2786.9538301820694</c:v>
                </c:pt>
                <c:pt idx="39">
                  <c:v>2894.0549715648872</c:v>
                </c:pt>
                <c:pt idx="40">
                  <c:v>3048.2750731726728</c:v>
                </c:pt>
                <c:pt idx="41">
                  <c:v>3227.2913864758948</c:v>
                </c:pt>
                <c:pt idx="42">
                  <c:v>3466.4784849999996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</c:ser>
        <c:dLbls/>
        <c:marker val="1"/>
        <c:axId val="120551296"/>
        <c:axId val="120552832"/>
      </c:lineChart>
      <c:catAx>
        <c:axId val="1205512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0552832"/>
        <c:crosses val="autoZero"/>
        <c:auto val="1"/>
        <c:lblAlgn val="ctr"/>
        <c:lblOffset val="100"/>
      </c:catAx>
      <c:valAx>
        <c:axId val="1205528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05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31880" y="31595395"/>
            <a:ext cx="13552005" cy="4004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209419" y="21541446"/>
            <a:ext cx="13507320" cy="7117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209419" y="29012370"/>
            <a:ext cx="13552005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seaway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367" y="41855285"/>
            <a:ext cx="302752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9145453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eolithic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835753" y="16937473"/>
            <a:ext cx="5427714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Descripting of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target :D:D:D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866864" y="18600271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3920501" y="31575855"/>
            <a:ext cx="16050638" cy="7921330"/>
            <a:chOff x="13538184" y="30631171"/>
            <a:chExt cx="16050638" cy="7921330"/>
          </a:xfrm>
        </p:grpSpPr>
        <p:sp>
          <p:nvSpPr>
            <p:cNvPr id="15" name="Rechteck 14"/>
            <p:cNvSpPr/>
            <p:nvPr/>
          </p:nvSpPr>
          <p:spPr>
            <a:xfrm>
              <a:off x="13538184" y="30631171"/>
              <a:ext cx="16050638" cy="7921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37155" y="30954412"/>
              <a:ext cx="15671500" cy="7357782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2147326"/>
            <a:ext cx="13552004" cy="9417256"/>
            <a:chOff x="232681" y="31126830"/>
            <a:chExt cx="12277855" cy="9377679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126830"/>
              <a:ext cx="12277855" cy="9377679"/>
              <a:chOff x="232681" y="31126830"/>
              <a:chExt cx="12277855" cy="9377679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126830"/>
                <a:ext cx="12277855" cy="9377679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432501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432501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18158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54064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18158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54064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3929903" y="39676667"/>
            <a:ext cx="16050638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demontrate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3915607" y="21566902"/>
            <a:ext cx="16031937" cy="7132415"/>
            <a:chOff x="13538183" y="21813568"/>
            <a:chExt cx="16031937" cy="7629127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13568"/>
              <a:ext cx="16031937" cy="76291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28647" y="22083490"/>
              <a:ext cx="15585294" cy="712658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95096528"/>
              </p:ext>
            </p:extLst>
          </p:nvPr>
        </p:nvGraphicFramePr>
        <p:xfrm>
          <a:off x="842615" y="21754611"/>
          <a:ext cx="12317677" cy="67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13981589" y="28990020"/>
            <a:ext cx="1605063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human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ist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31880" y="31533993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xmlns="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826</Words>
  <Application>Microsoft Office PowerPoint</Application>
  <PresentationFormat>Benutzerdefiniert</PresentationFormat>
  <Paragraphs>83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491</cp:revision>
  <cp:lastPrinted>2017-02-13T05:04:43Z</cp:lastPrinted>
  <dcterms:created xsi:type="dcterms:W3CDTF">2017-01-18T14:04:44Z</dcterms:created>
  <dcterms:modified xsi:type="dcterms:W3CDTF">2019-02-07T16:58:30Z</dcterms:modified>
</cp:coreProperties>
</file>