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84" userDrawn="1">
          <p15:clr>
            <a:srgbClr val="A4A3A4"/>
          </p15:clr>
        </p15:guide>
        <p15:guide id="2" orient="horz" pos="19446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18880" userDrawn="1">
          <p15:clr>
            <a:srgbClr val="A4A3A4"/>
          </p15:clr>
        </p15:guide>
        <p15:guide id="5" pos="9535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42" d="100"/>
          <a:sy n="42" d="100"/>
        </p:scale>
        <p:origin x="366" y="-5790"/>
      </p:cViewPr>
      <p:guideLst>
        <p:guide orient="horz" pos="22984"/>
        <p:guide orient="horz" pos="19446"/>
        <p:guide pos="123"/>
        <p:guide pos="18880"/>
        <p:guide pos="9535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TUDENTS_SMB\Schoenb4\Downloads\Diagramme_TEU_tons_psg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7878.2701500000003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7831.9994530000004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9188.4708059999994</c:v>
                </c:pt>
                <c:pt idx="40">
                  <c:v>9500.1474880000005</c:v>
                </c:pt>
                <c:pt idx="41">
                  <c:v>9836.0704679999999</c:v>
                </c:pt>
                <c:pt idx="42">
                  <c:v>10016.368630000001</c:v>
                </c:pt>
                <c:pt idx="43">
                  <c:v>10279.87126</c:v>
                </c:pt>
                <c:pt idx="44">
                  <c:v>10665.957619999999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432.2765</c:v>
                </c:pt>
                <c:pt idx="3">
                  <c:v>471.77339599999999</c:v>
                </c:pt>
                <c:pt idx="4">
                  <c:v>513.26929199999995</c:v>
                </c:pt>
                <c:pt idx="5">
                  <c:v>576.09000400000002</c:v>
                </c:pt>
                <c:pt idx="6">
                  <c:v>648.40060000000005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654.48210800000004</c:v>
                </c:pt>
                <c:pt idx="10">
                  <c:v>685.10159599999997</c:v>
                </c:pt>
                <c:pt idx="11">
                  <c:v>732.41028800000004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904.83810400000004</c:v>
                </c:pt>
                <c:pt idx="15">
                  <c:v>953.89601200000004</c:v>
                </c:pt>
                <c:pt idx="16">
                  <c:v>983.2088</c:v>
                </c:pt>
                <c:pt idx="17">
                  <c:v>1024.9766159999999</c:v>
                </c:pt>
                <c:pt idx="18">
                  <c:v>1133.228204</c:v>
                </c:pt>
                <c:pt idx="19">
                  <c:v>1145.436692</c:v>
                </c:pt>
                <c:pt idx="20">
                  <c:v>1142.265216</c:v>
                </c:pt>
                <c:pt idx="21">
                  <c:v>1233.2334040000001</c:v>
                </c:pt>
                <c:pt idx="22">
                  <c:v>1302.8916400999999</c:v>
                </c:pt>
                <c:pt idx="23">
                  <c:v>1390.963704</c:v>
                </c:pt>
                <c:pt idx="24">
                  <c:v>1455.104192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1674.0647120000001</c:v>
                </c:pt>
                <c:pt idx="28">
                  <c:v>1655.2302139999999</c:v>
                </c:pt>
                <c:pt idx="29">
                  <c:v>1627.404873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2072.4138979999998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2249.7285459999998</c:v>
                </c:pt>
                <c:pt idx="37">
                  <c:v>2628.2612582099405</c:v>
                </c:pt>
                <c:pt idx="38">
                  <c:v>2786.9538301820689</c:v>
                </c:pt>
                <c:pt idx="39">
                  <c:v>2894.0549715648876</c:v>
                </c:pt>
                <c:pt idx="40">
                  <c:v>3048.2750731726728</c:v>
                </c:pt>
                <c:pt idx="41">
                  <c:v>3227.2913864758943</c:v>
                </c:pt>
                <c:pt idx="42">
                  <c:v>3466.4784850000001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282912"/>
        <c:axId val="421283304"/>
      </c:lineChart>
      <c:catAx>
        <c:axId val="42128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1283304"/>
        <c:crosses val="autoZero"/>
        <c:auto val="1"/>
        <c:lblAlgn val="ctr"/>
        <c:lblOffset val="100"/>
        <c:noMultiLvlLbl val="0"/>
      </c:catAx>
      <c:valAx>
        <c:axId val="42128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128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231880" y="31595395"/>
            <a:ext cx="13552005" cy="4004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209419" y="21541446"/>
            <a:ext cx="13507320" cy="7117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38124" cy="1815882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999371"/>
            <a:ext cx="29740119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209419" y="29012370"/>
            <a:ext cx="13552005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ten.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seaway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overcoming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Jan Schwalb | Andreas Schönberg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367" y="41855285"/>
            <a:ext cx="302752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References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 </a:t>
            </a:r>
            <a:endParaRPr lang="de-DE" dirty="0"/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725811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19" y="19145453"/>
            <a:ext cx="29762579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eolithic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urope.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feld 209"/>
          <p:cNvSpPr txBox="1"/>
          <p:nvPr/>
        </p:nvSpPr>
        <p:spPr>
          <a:xfrm>
            <a:off x="16835753" y="16937473"/>
            <a:ext cx="5427714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Descripting of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target :D:D:D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3866864" y="18600271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3920501" y="31575855"/>
            <a:ext cx="16050638" cy="7921330"/>
            <a:chOff x="13538184" y="30631171"/>
            <a:chExt cx="16050638" cy="7921330"/>
          </a:xfrm>
        </p:grpSpPr>
        <p:sp>
          <p:nvSpPr>
            <p:cNvPr id="15" name="Rechteck 14"/>
            <p:cNvSpPr/>
            <p:nvPr/>
          </p:nvSpPr>
          <p:spPr>
            <a:xfrm>
              <a:off x="13538184" y="30631171"/>
              <a:ext cx="16050638" cy="7921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7155" y="30954412"/>
              <a:ext cx="15671500" cy="7357782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/>
        </p:nvSpPr>
        <p:spPr>
          <a:xfrm>
            <a:off x="30942083" y="32381683"/>
            <a:ext cx="1995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Weltkarte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://www.pexels.com/de-de/foto/erde-erdkunde-geografie-geographie-87652/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0942083" y="24259594"/>
            <a:ext cx="1717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Transportwege 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://www.welt.de/gesundheit/article122874241/Forscher-entschluesseln-den-Pandemien-Algorithmus.html#cs-Dirk-Brockmann-HU-Berlin.jpg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209420" y="32147326"/>
            <a:ext cx="13552004" cy="9417256"/>
            <a:chOff x="232681" y="31126830"/>
            <a:chExt cx="12277855" cy="9377679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32681" y="31126830"/>
              <a:ext cx="12277855" cy="9377679"/>
              <a:chOff x="232681" y="31126830"/>
              <a:chExt cx="12277855" cy="9377679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126830"/>
                <a:ext cx="12277855" cy="9377679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432501"/>
                <a:ext cx="5501987" cy="8448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432501"/>
                <a:ext cx="5501987" cy="8451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6757661" y="3618158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Managment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757661" y="31540648"/>
              <a:ext cx="518860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damaged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53459" y="3618158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789721" y="31540648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areas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3929903" y="40179587"/>
            <a:ext cx="16050638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Flora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reamls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devided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oceanic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climatic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Through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13915607" y="21566902"/>
            <a:ext cx="16031937" cy="7132415"/>
            <a:chOff x="13538183" y="21813568"/>
            <a:chExt cx="16031937" cy="7629127"/>
          </a:xfrm>
        </p:grpSpPr>
        <p:sp>
          <p:nvSpPr>
            <p:cNvPr id="90" name="Rechteck 89"/>
            <p:cNvSpPr/>
            <p:nvPr/>
          </p:nvSpPr>
          <p:spPr>
            <a:xfrm>
              <a:off x="13538183" y="21813568"/>
              <a:ext cx="16031937" cy="76291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8647" y="22083490"/>
              <a:ext cx="15585294" cy="7126585"/>
            </a:xfrm>
            <a:prstGeom prst="rect">
              <a:avLst/>
            </a:prstGeom>
          </p:spPr>
        </p:pic>
      </p:grpSp>
      <p:graphicFrame>
        <p:nvGraphicFramePr>
          <p:cNvPr id="92" name="Diagramm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096528"/>
              </p:ext>
            </p:extLst>
          </p:nvPr>
        </p:nvGraphicFramePr>
        <p:xfrm>
          <a:off x="842615" y="21754611"/>
          <a:ext cx="12317677" cy="671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1" name="Textfeld 100"/>
          <p:cNvSpPr txBox="1"/>
          <p:nvPr/>
        </p:nvSpPr>
        <p:spPr>
          <a:xfrm>
            <a:off x="13981589" y="28990020"/>
            <a:ext cx="16050638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Flora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Fauna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31880" y="31533993"/>
            <a:ext cx="1115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 | The Asian Longhorn Beatle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753</Words>
  <Application>Microsoft Office PowerPoint</Application>
  <PresentationFormat>Benutzerdefiniert</PresentationFormat>
  <Paragraphs>83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Andreas Schönberg</cp:lastModifiedBy>
  <cp:revision>489</cp:revision>
  <cp:lastPrinted>2017-02-13T05:04:43Z</cp:lastPrinted>
  <dcterms:created xsi:type="dcterms:W3CDTF">2017-01-18T14:04:44Z</dcterms:created>
  <dcterms:modified xsi:type="dcterms:W3CDTF">2019-02-07T16:02:16Z</dcterms:modified>
</cp:coreProperties>
</file>