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C6F0D-85CC-4165-B3DF-3953326C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227131-DA08-41D6-9E4C-54991B841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911BE9-1439-43EC-97EA-8FCA8D7C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127624-AAF0-4BA7-A24C-513064C5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CFCAEB-F640-4BC3-85BB-1DEE60D4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4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B695D6-6170-4C60-B241-5461ACA4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BE9030F-0DC1-4815-90DA-A67494D17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3CC78A-3064-4B91-80AF-33D70ADF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976D97-DC11-4295-AD00-FC38AF2A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2D97E1-3A40-4020-918D-A5CE908E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70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DE62AB4-E1A4-49EF-BF7D-A6C189D4B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F22CDA-EB7D-4729-B5E9-0B5277DD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12E9A0-4417-43EA-AAF4-8C72F1CD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B6D1FF-32C8-4E39-AEA3-0E47D03E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817B27-F80B-490D-A047-A1C8D1D8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6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784FE-ACD1-47D0-8B73-1AB41A2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2C161CA-C109-4E20-A67F-243C1902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E443E-28DA-4238-A1DB-417F72A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39F353-89FE-4CCC-B5C7-4CEBD2E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42AB52-AA88-46EB-B6C7-15C8C227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338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FE558-21B7-4D9B-AE03-6D0190AD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1CDE8BC-5C47-4941-B45E-BCACD418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50209E-7C41-4FD3-A447-F5F6756D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EA3162-95A4-4072-BC06-B4798BBD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A97155-035C-487C-BCC4-91B9718B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15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B1C98-80EF-4656-82BD-C60EEDC9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9410D9B-053A-4FE9-A315-8A56F9266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6E2613F3-47DF-4B86-A3C1-8F916C16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FB9C940-063B-44B8-A7D0-923FFD1F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5BF2AD6-03DB-4142-A642-A057838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85DAB6-E4AA-416B-8D96-453F83F0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9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0AA86-7DAC-4425-B3C8-B18EA7E4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1C371D5-71AA-4496-BFD1-4B10A631A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3471531-F8CB-45D7-8F35-35FD0D7A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94A88CEE-8035-43BC-B260-FD903B8C7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F5E48AE-3BA8-414B-B254-0DE5E42FF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A70EFA9-2FF8-4F93-A52B-1C18684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9F07EA-3E9F-428E-8E9B-327F1EAB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9D1743-47B5-4E8B-B269-6EA90BD4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39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5F5E28-4208-49CF-A5A4-5419EB3C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8D987C9-445C-4D01-9A60-7542F7C8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4D1313C-23F9-4B2C-B909-09172F16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634F415-CDDB-412F-AB20-06EB0794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5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5A5BA4B-38C7-4F58-8B20-FC7EF022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1CF1BED-AB54-47C7-9E3D-ADDFB141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88E6390-88F6-426C-9040-9E42AA7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3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6D031-FEA6-44D8-A053-09781A45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B43FCB-C880-442E-B9FC-371A1598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B47ACA09-1D95-42E3-903A-CC5D54C53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34499DB-8889-4E3A-8CDB-97DDAA2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768E451-3F02-46CC-A566-46FCCF46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3E2889-2AE0-4EBF-A8EB-442C3148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98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591D59-F7D2-4648-B0EA-059AB9A2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4FEF766-865C-4040-9039-9C81BED8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C95CF40-64C6-43E6-89B4-763EB8F0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E7EE33-8DB1-428C-95A8-ACE8E6D6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0A7706-441B-4C3B-A5EE-B6E09662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B09B84-ED9C-4D82-A5DD-59DAEE1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8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C8D1C76-62C1-4890-AFAB-DF719043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5961E0F-A14D-4B9C-AE1F-9945E355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E26B51-F888-446A-81CF-CAE454D4B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E397-16BD-45F1-9C3E-3ED328EB9E9F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06F1A9-C326-4630-A77B-CE66BCEA3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1543DB-B468-4790-8D88-BA011DE5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7B10-F986-48DD-8BDA-67E47A099C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057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ál 11">
            <a:extLst>
              <a:ext uri="{FF2B5EF4-FFF2-40B4-BE49-F238E27FC236}">
                <a16:creationId xmlns:a16="http://schemas.microsoft.com/office/drawing/2014/main" id="{E8476B29-4A52-4E54-9846-61D190D9180A}"/>
              </a:ext>
            </a:extLst>
          </p:cNvPr>
          <p:cNvSpPr/>
          <p:nvPr/>
        </p:nvSpPr>
        <p:spPr>
          <a:xfrm>
            <a:off x="815381" y="557295"/>
            <a:ext cx="3960000" cy="396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B3847E9A-0EDF-4B84-B12B-D0BC13FCCD71}"/>
              </a:ext>
            </a:extLst>
          </p:cNvPr>
          <p:cNvSpPr/>
          <p:nvPr/>
        </p:nvSpPr>
        <p:spPr>
          <a:xfrm>
            <a:off x="959381" y="701295"/>
            <a:ext cx="3672000" cy="36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49920343-1805-4319-BAB9-2CD7F9B427B7}"/>
              </a:ext>
            </a:extLst>
          </p:cNvPr>
          <p:cNvSpPr/>
          <p:nvPr/>
        </p:nvSpPr>
        <p:spPr>
          <a:xfrm>
            <a:off x="1445381" y="1187295"/>
            <a:ext cx="2700000" cy="270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231B012E-00DA-4052-9A40-C5E62331E26F}"/>
              </a:ext>
            </a:extLst>
          </p:cNvPr>
          <p:cNvSpPr/>
          <p:nvPr/>
        </p:nvSpPr>
        <p:spPr>
          <a:xfrm>
            <a:off x="1571381" y="1313295"/>
            <a:ext cx="2448000" cy="24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0ED331A7-BA01-4843-8340-6400CDCD00F5}"/>
              </a:ext>
            </a:extLst>
          </p:cNvPr>
          <p:cNvSpPr/>
          <p:nvPr/>
        </p:nvSpPr>
        <p:spPr>
          <a:xfrm>
            <a:off x="1895381" y="1637295"/>
            <a:ext cx="18000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99CEC699-BE1B-4CA9-B81F-8F7F1444A289}"/>
              </a:ext>
            </a:extLst>
          </p:cNvPr>
          <p:cNvSpPr/>
          <p:nvPr/>
        </p:nvSpPr>
        <p:spPr>
          <a:xfrm>
            <a:off x="1985381" y="1727295"/>
            <a:ext cx="1620000" cy="16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1E1A4DF-6F91-48C9-B91B-0A81A9454850}"/>
              </a:ext>
            </a:extLst>
          </p:cNvPr>
          <p:cNvSpPr/>
          <p:nvPr/>
        </p:nvSpPr>
        <p:spPr>
          <a:xfrm>
            <a:off x="2255381" y="1997295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9654A742-E65B-4B3B-B02D-F8BD7D8AA0F3}"/>
              </a:ext>
            </a:extLst>
          </p:cNvPr>
          <p:cNvSpPr/>
          <p:nvPr/>
        </p:nvSpPr>
        <p:spPr>
          <a:xfrm>
            <a:off x="2327381" y="2069295"/>
            <a:ext cx="936000" cy="93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816246D1-CEF0-405F-A51A-A8902990ED74}"/>
              </a:ext>
            </a:extLst>
          </p:cNvPr>
          <p:cNvCxnSpPr>
            <a:cxnSpLocks/>
          </p:cNvCxnSpPr>
          <p:nvPr/>
        </p:nvCxnSpPr>
        <p:spPr>
          <a:xfrm>
            <a:off x="2795381" y="2537295"/>
            <a:ext cx="540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6BBEC0B9-D025-482F-B1B6-7E43CAC13620}"/>
              </a:ext>
            </a:extLst>
          </p:cNvPr>
          <p:cNvCxnSpPr>
            <a:cxnSpLocks/>
          </p:cNvCxnSpPr>
          <p:nvPr/>
        </p:nvCxnSpPr>
        <p:spPr>
          <a:xfrm>
            <a:off x="2795381" y="2537295"/>
            <a:ext cx="792000" cy="400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D398646B-A28A-4E50-BC03-953F8E15FFB4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2795381" y="2537295"/>
            <a:ext cx="954594" cy="9545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95477A27-E5B4-4C57-9581-37A6AA4144A1}"/>
              </a:ext>
            </a:extLst>
          </p:cNvPr>
          <p:cNvCxnSpPr>
            <a:cxnSpLocks/>
          </p:cNvCxnSpPr>
          <p:nvPr/>
        </p:nvCxnSpPr>
        <p:spPr>
          <a:xfrm>
            <a:off x="2795381" y="2537295"/>
            <a:ext cx="810000" cy="18180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86FCCE7B-6E35-4ADF-B275-467EEC2C6623}"/>
              </a:ext>
            </a:extLst>
          </p:cNvPr>
          <p:cNvSpPr txBox="1"/>
          <p:nvPr/>
        </p:nvSpPr>
        <p:spPr>
          <a:xfrm>
            <a:off x="2842325" y="22019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E7E50FCF-5E7D-4FF2-ABBB-C323EEDDD728}"/>
              </a:ext>
            </a:extLst>
          </p:cNvPr>
          <p:cNvSpPr txBox="1"/>
          <p:nvPr/>
        </p:nvSpPr>
        <p:spPr>
          <a:xfrm>
            <a:off x="3242175" y="25078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25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BDD2F43B-5A77-49EF-BFFB-2ADFB3D2522F}"/>
              </a:ext>
            </a:extLst>
          </p:cNvPr>
          <p:cNvSpPr txBox="1"/>
          <p:nvPr/>
        </p:nvSpPr>
        <p:spPr>
          <a:xfrm>
            <a:off x="3425949" y="297256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37,5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A8F7D40F-DFE8-47EA-B36E-E6AC5FA7628A}"/>
              </a:ext>
            </a:extLst>
          </p:cNvPr>
          <p:cNvSpPr txBox="1"/>
          <p:nvPr/>
        </p:nvSpPr>
        <p:spPr>
          <a:xfrm>
            <a:off x="3436325" y="37318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55</a:t>
            </a:r>
          </a:p>
        </p:txBody>
      </p:sp>
      <p:sp>
        <p:nvSpPr>
          <p:cNvPr id="65" name="Ovál 64">
            <a:extLst>
              <a:ext uri="{FF2B5EF4-FFF2-40B4-BE49-F238E27FC236}">
                <a16:creationId xmlns:a16="http://schemas.microsoft.com/office/drawing/2014/main" id="{C0B7A2D9-3ADA-4F68-9C27-19291597AEE7}"/>
              </a:ext>
            </a:extLst>
          </p:cNvPr>
          <p:cNvSpPr>
            <a:spLocks noChangeAspect="1"/>
          </p:cNvSpPr>
          <p:nvPr/>
        </p:nvSpPr>
        <p:spPr>
          <a:xfrm>
            <a:off x="4435019" y="4661295"/>
            <a:ext cx="1702473" cy="17024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A221F400-0AF6-41E0-B2D4-08F561846343}"/>
              </a:ext>
            </a:extLst>
          </p:cNvPr>
          <p:cNvSpPr>
            <a:spLocks noChangeAspect="1"/>
          </p:cNvSpPr>
          <p:nvPr/>
        </p:nvSpPr>
        <p:spPr>
          <a:xfrm>
            <a:off x="4718765" y="4945041"/>
            <a:ext cx="1134982" cy="11349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Ovál 68">
            <a:extLst>
              <a:ext uri="{FF2B5EF4-FFF2-40B4-BE49-F238E27FC236}">
                <a16:creationId xmlns:a16="http://schemas.microsoft.com/office/drawing/2014/main" id="{6B52ADDA-332F-42E2-BAF0-3F45EB7EE55E}"/>
              </a:ext>
            </a:extLst>
          </p:cNvPr>
          <p:cNvSpPr>
            <a:spLocks noChangeAspect="1"/>
          </p:cNvSpPr>
          <p:nvPr/>
        </p:nvSpPr>
        <p:spPr>
          <a:xfrm>
            <a:off x="4916257" y="5136987"/>
            <a:ext cx="751091" cy="7510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Ovál 70">
            <a:extLst>
              <a:ext uri="{FF2B5EF4-FFF2-40B4-BE49-F238E27FC236}">
                <a16:creationId xmlns:a16="http://schemas.microsoft.com/office/drawing/2014/main" id="{D787E61C-7A05-4796-92BB-CB5309AA46B2}"/>
              </a:ext>
            </a:extLst>
          </p:cNvPr>
          <p:cNvSpPr>
            <a:spLocks noChangeAspect="1"/>
          </p:cNvSpPr>
          <p:nvPr/>
        </p:nvSpPr>
        <p:spPr>
          <a:xfrm>
            <a:off x="5069274" y="5295551"/>
            <a:ext cx="433964" cy="433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vál 82">
            <a:extLst>
              <a:ext uri="{FF2B5EF4-FFF2-40B4-BE49-F238E27FC236}">
                <a16:creationId xmlns:a16="http://schemas.microsoft.com/office/drawing/2014/main" id="{87234AE1-CD8E-4AF3-8EBC-C084C1BBEFD8}"/>
              </a:ext>
            </a:extLst>
          </p:cNvPr>
          <p:cNvSpPr>
            <a:spLocks noChangeAspect="1"/>
          </p:cNvSpPr>
          <p:nvPr/>
        </p:nvSpPr>
        <p:spPr>
          <a:xfrm>
            <a:off x="6279067" y="4661295"/>
            <a:ext cx="1702473" cy="17024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4" name="Ovál 83">
            <a:extLst>
              <a:ext uri="{FF2B5EF4-FFF2-40B4-BE49-F238E27FC236}">
                <a16:creationId xmlns:a16="http://schemas.microsoft.com/office/drawing/2014/main" id="{D85753C9-0889-48DC-AA58-3B51AD73CCB3}"/>
              </a:ext>
            </a:extLst>
          </p:cNvPr>
          <p:cNvSpPr>
            <a:spLocks noChangeAspect="1"/>
          </p:cNvSpPr>
          <p:nvPr/>
        </p:nvSpPr>
        <p:spPr>
          <a:xfrm>
            <a:off x="6562813" y="4945041"/>
            <a:ext cx="1134982" cy="11349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vál 84">
            <a:extLst>
              <a:ext uri="{FF2B5EF4-FFF2-40B4-BE49-F238E27FC236}">
                <a16:creationId xmlns:a16="http://schemas.microsoft.com/office/drawing/2014/main" id="{0FABC8E7-88F8-4EB1-AA4B-8DB4BCBC80A9}"/>
              </a:ext>
            </a:extLst>
          </p:cNvPr>
          <p:cNvSpPr>
            <a:spLocks noChangeAspect="1"/>
          </p:cNvSpPr>
          <p:nvPr/>
        </p:nvSpPr>
        <p:spPr>
          <a:xfrm>
            <a:off x="6760305" y="5136987"/>
            <a:ext cx="751091" cy="7510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Ovál 85">
            <a:extLst>
              <a:ext uri="{FF2B5EF4-FFF2-40B4-BE49-F238E27FC236}">
                <a16:creationId xmlns:a16="http://schemas.microsoft.com/office/drawing/2014/main" id="{FA6F1457-6EFF-4F40-95F3-4A42CC4652C8}"/>
              </a:ext>
            </a:extLst>
          </p:cNvPr>
          <p:cNvSpPr>
            <a:spLocks noChangeAspect="1"/>
          </p:cNvSpPr>
          <p:nvPr/>
        </p:nvSpPr>
        <p:spPr>
          <a:xfrm>
            <a:off x="6913322" y="5295551"/>
            <a:ext cx="433964" cy="433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Ovál 86">
            <a:extLst>
              <a:ext uri="{FF2B5EF4-FFF2-40B4-BE49-F238E27FC236}">
                <a16:creationId xmlns:a16="http://schemas.microsoft.com/office/drawing/2014/main" id="{7DD134CE-36CC-471C-8EFE-D3FC799F128D}"/>
              </a:ext>
            </a:extLst>
          </p:cNvPr>
          <p:cNvSpPr>
            <a:spLocks noChangeAspect="1"/>
          </p:cNvSpPr>
          <p:nvPr/>
        </p:nvSpPr>
        <p:spPr>
          <a:xfrm>
            <a:off x="8123115" y="4661295"/>
            <a:ext cx="1702473" cy="17024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Ovál 87">
            <a:extLst>
              <a:ext uri="{FF2B5EF4-FFF2-40B4-BE49-F238E27FC236}">
                <a16:creationId xmlns:a16="http://schemas.microsoft.com/office/drawing/2014/main" id="{8665E060-C1A2-4156-9BC2-F5C694B35077}"/>
              </a:ext>
            </a:extLst>
          </p:cNvPr>
          <p:cNvSpPr>
            <a:spLocks noChangeAspect="1"/>
          </p:cNvSpPr>
          <p:nvPr/>
        </p:nvSpPr>
        <p:spPr>
          <a:xfrm>
            <a:off x="8406861" y="4945041"/>
            <a:ext cx="1134982" cy="11349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vál 88">
            <a:extLst>
              <a:ext uri="{FF2B5EF4-FFF2-40B4-BE49-F238E27FC236}">
                <a16:creationId xmlns:a16="http://schemas.microsoft.com/office/drawing/2014/main" id="{44993D20-660F-401D-AF7E-CF6676219CF0}"/>
              </a:ext>
            </a:extLst>
          </p:cNvPr>
          <p:cNvSpPr>
            <a:spLocks noChangeAspect="1"/>
          </p:cNvSpPr>
          <p:nvPr/>
        </p:nvSpPr>
        <p:spPr>
          <a:xfrm>
            <a:off x="8604353" y="5136987"/>
            <a:ext cx="751091" cy="7510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Ovál 89">
            <a:extLst>
              <a:ext uri="{FF2B5EF4-FFF2-40B4-BE49-F238E27FC236}">
                <a16:creationId xmlns:a16="http://schemas.microsoft.com/office/drawing/2014/main" id="{837B2374-2E49-4316-B752-49403A4C8610}"/>
              </a:ext>
            </a:extLst>
          </p:cNvPr>
          <p:cNvSpPr>
            <a:spLocks noChangeAspect="1"/>
          </p:cNvSpPr>
          <p:nvPr/>
        </p:nvSpPr>
        <p:spPr>
          <a:xfrm>
            <a:off x="8757370" y="5295551"/>
            <a:ext cx="433964" cy="433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5AC1771F-5E03-4EB3-B8EA-9536BC97E447}"/>
              </a:ext>
            </a:extLst>
          </p:cNvPr>
          <p:cNvSpPr>
            <a:spLocks noChangeAspect="1"/>
          </p:cNvSpPr>
          <p:nvPr/>
        </p:nvSpPr>
        <p:spPr>
          <a:xfrm>
            <a:off x="9967163" y="4661295"/>
            <a:ext cx="1702473" cy="17024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vál 91">
            <a:extLst>
              <a:ext uri="{FF2B5EF4-FFF2-40B4-BE49-F238E27FC236}">
                <a16:creationId xmlns:a16="http://schemas.microsoft.com/office/drawing/2014/main" id="{740F6EB7-C2B0-40AE-98B7-AADAECBDFE84}"/>
              </a:ext>
            </a:extLst>
          </p:cNvPr>
          <p:cNvSpPr>
            <a:spLocks noChangeAspect="1"/>
          </p:cNvSpPr>
          <p:nvPr/>
        </p:nvSpPr>
        <p:spPr>
          <a:xfrm>
            <a:off x="10250909" y="4945041"/>
            <a:ext cx="1134982" cy="11349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Ovál 92">
            <a:extLst>
              <a:ext uri="{FF2B5EF4-FFF2-40B4-BE49-F238E27FC236}">
                <a16:creationId xmlns:a16="http://schemas.microsoft.com/office/drawing/2014/main" id="{26C6BFAD-728E-4AAB-8BBF-0DD7FFD93C14}"/>
              </a:ext>
            </a:extLst>
          </p:cNvPr>
          <p:cNvSpPr>
            <a:spLocks noChangeAspect="1"/>
          </p:cNvSpPr>
          <p:nvPr/>
        </p:nvSpPr>
        <p:spPr>
          <a:xfrm>
            <a:off x="10448401" y="5136987"/>
            <a:ext cx="751091" cy="7510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vál 93">
            <a:extLst>
              <a:ext uri="{FF2B5EF4-FFF2-40B4-BE49-F238E27FC236}">
                <a16:creationId xmlns:a16="http://schemas.microsoft.com/office/drawing/2014/main" id="{19119FA2-7660-4D3A-8823-40586A09AA9E}"/>
              </a:ext>
            </a:extLst>
          </p:cNvPr>
          <p:cNvSpPr>
            <a:spLocks noChangeAspect="1"/>
          </p:cNvSpPr>
          <p:nvPr/>
        </p:nvSpPr>
        <p:spPr>
          <a:xfrm>
            <a:off x="10601418" y="5295551"/>
            <a:ext cx="433964" cy="4339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B7E105D1-8802-47AE-A692-305A91D5C0DB}"/>
              </a:ext>
            </a:extLst>
          </p:cNvPr>
          <p:cNvSpPr txBox="1"/>
          <p:nvPr/>
        </p:nvSpPr>
        <p:spPr>
          <a:xfrm>
            <a:off x="4880791" y="4150090"/>
            <a:ext cx="81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voda 1</a:t>
            </a: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2331D4E1-D727-46FC-8BBE-8EFDB3C52EBD}"/>
              </a:ext>
            </a:extLst>
          </p:cNvPr>
          <p:cNvSpPr txBox="1"/>
          <p:nvPr/>
        </p:nvSpPr>
        <p:spPr>
          <a:xfrm>
            <a:off x="6724839" y="4150090"/>
            <a:ext cx="81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voda 2</a:t>
            </a:r>
          </a:p>
        </p:txBody>
      </p: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6D2577D1-82B3-4EF0-BFB3-54DBC3327611}"/>
              </a:ext>
            </a:extLst>
          </p:cNvPr>
          <p:cNvSpPr txBox="1"/>
          <p:nvPr/>
        </p:nvSpPr>
        <p:spPr>
          <a:xfrm>
            <a:off x="8574002" y="4145578"/>
            <a:ext cx="81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voda 3</a:t>
            </a:r>
          </a:p>
        </p:txBody>
      </p:sp>
      <p:sp>
        <p:nvSpPr>
          <p:cNvPr id="98" name="TextovéPole 97">
            <a:extLst>
              <a:ext uri="{FF2B5EF4-FFF2-40B4-BE49-F238E27FC236}">
                <a16:creationId xmlns:a16="http://schemas.microsoft.com/office/drawing/2014/main" id="{1055E465-EA12-44DC-9D12-23A0109927B5}"/>
              </a:ext>
            </a:extLst>
          </p:cNvPr>
          <p:cNvSpPr txBox="1"/>
          <p:nvPr/>
        </p:nvSpPr>
        <p:spPr>
          <a:xfrm>
            <a:off x="10322366" y="4152789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voda full</a:t>
            </a:r>
          </a:p>
        </p:txBody>
      </p:sp>
    </p:spTree>
    <p:extLst>
      <p:ext uri="{BB962C8B-B14F-4D97-AF65-F5344CB8AC3E}">
        <p14:creationId xmlns:p14="http://schemas.microsoft.com/office/powerpoint/2010/main" val="28649074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Širokoúhlá obrazovka</PresentationFormat>
  <Paragraphs>8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peta</cp:lastModifiedBy>
  <cp:revision>5</cp:revision>
  <dcterms:created xsi:type="dcterms:W3CDTF">2024-04-23T11:16:38Z</dcterms:created>
  <dcterms:modified xsi:type="dcterms:W3CDTF">2024-04-23T11:34:05Z</dcterms:modified>
</cp:coreProperties>
</file>