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64" r:id="rId4"/>
    <p:sldId id="271" r:id="rId5"/>
    <p:sldId id="267" r:id="rId6"/>
    <p:sldId id="263" r:id="rId7"/>
    <p:sldId id="272" r:id="rId8"/>
    <p:sldId id="27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D91"/>
    <a:srgbClr val="EB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881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CD4F3-15DE-4D4F-AEC6-1F5D6AEE56EA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7832D-E652-4DC2-B104-B64B60858A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5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Bună, eu sunt George, și aceasta este tema licenței mele</a:t>
            </a:r>
            <a:r>
              <a:rPr lang="en-US" dirty="0"/>
              <a:t>: </a:t>
            </a:r>
            <a:r>
              <a:rPr lang="en-US" dirty="0" err="1"/>
              <a:t>MediArch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961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Aspecte pe care le voi aborda pe parcursul acestei prezentări sunt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768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126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Ca și tehnologie principală am folosit ASP</a:t>
            </a:r>
            <a:r>
              <a:rPr lang="en-US" dirty="0"/>
              <a:t>.NET</a:t>
            </a:r>
            <a:r>
              <a:rPr lang="ro-RO" dirty="0"/>
              <a:t>, lucru datorat în mare parte proiectului dezvoltat la cursului de </a:t>
            </a:r>
            <a:r>
              <a:rPr lang="en-US" dirty="0"/>
              <a:t>“</a:t>
            </a:r>
            <a:r>
              <a:rPr lang="ro-RO" dirty="0"/>
              <a:t>Introducere în .NET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din anul 3, semestrul 1, unde au intervenit foarte multe lucruri interesante care mi-au deschis apetitul pentru </a:t>
            </a:r>
            <a:r>
              <a:rPr lang="ro-RO" dirty="0" err="1"/>
              <a:t>ASP.NET</a:t>
            </a:r>
            <a:r>
              <a:rPr lang="ro-R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399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Deși există pe piață și aplicații similare (, cum ar fi aplicația de la Arcadia, sau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MedLife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aplicația mea aduce următoarele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controbuții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intrării în vigoare 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Data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din data de 25 a lunii Mai.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salvarea criptată a datelor senzitive.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o aplicație ușor de gestionat, monitorizarea datelor făcându-se în secțiunea denumită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 Records”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09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Navigarea prin aplicație din postura tuturor tipurilor de utilizatori, și parcurgerea tuturor funcționalităților.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Poze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- https://</a:t>
            </a:r>
            <a:r>
              <a:rPr lang="en-US" dirty="0" err="1"/>
              <a:t>www.pexels.com</a:t>
            </a:r>
            <a:r>
              <a:rPr lang="en-US" dirty="0"/>
              <a:t>/search/face/</a:t>
            </a:r>
          </a:p>
          <a:p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medicamente</a:t>
            </a:r>
            <a:r>
              <a:rPr lang="en-US" dirty="0"/>
              <a:t> - http://</a:t>
            </a:r>
            <a:r>
              <a:rPr lang="en-US" dirty="0" err="1"/>
              <a:t>www.sfatulmedicului.ro</a:t>
            </a:r>
            <a:r>
              <a:rPr lang="en-US" dirty="0"/>
              <a:t>/</a:t>
            </a:r>
            <a:r>
              <a:rPr lang="en-US" dirty="0" err="1"/>
              <a:t>medicamente</a:t>
            </a:r>
            <a:endParaRPr lang="ro-RO" dirty="0"/>
          </a:p>
          <a:p>
            <a:endParaRPr lang="ro-RO" dirty="0"/>
          </a:p>
          <a:p>
            <a:r>
              <a:rPr lang="ro-RO" dirty="0"/>
              <a:t>Backup - </a:t>
            </a:r>
            <a:r>
              <a:rPr lang="ro-RO" dirty="0" err="1"/>
              <a:t>https</a:t>
            </a:r>
            <a:r>
              <a:rPr lang="ro-RO" dirty="0"/>
              <a:t>://</a:t>
            </a:r>
            <a:r>
              <a:rPr lang="ro-RO" dirty="0" err="1"/>
              <a:t>youtu.be</a:t>
            </a:r>
            <a:r>
              <a:rPr lang="ro-RO" dirty="0"/>
              <a:t>/</a:t>
            </a:r>
            <a:r>
              <a:rPr lang="ro-RO" dirty="0" err="1"/>
              <a:t>3wNYpVMhC1I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78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ro-RO" dirty="0"/>
              <a:t>Poate fi utilizată de doctori aparținând de diverse clinici, p</a:t>
            </a:r>
            <a:r>
              <a:rPr lang="en-US" dirty="0" err="1"/>
              <a:t>entru</a:t>
            </a:r>
            <a:r>
              <a:rPr lang="en-US" dirty="0"/>
              <a:t> a </a:t>
            </a:r>
            <a:r>
              <a:rPr lang="en-US" dirty="0" err="1"/>
              <a:t>avantaja</a:t>
            </a:r>
            <a:r>
              <a:rPr lang="en-US" dirty="0"/>
              <a:t> </a:t>
            </a:r>
            <a:r>
              <a:rPr lang="en-US" dirty="0" err="1"/>
              <a:t>pacien</a:t>
            </a:r>
            <a:r>
              <a:rPr lang="ro-RO" dirty="0"/>
              <a:t>ții.</a:t>
            </a:r>
          </a:p>
          <a:p>
            <a:r>
              <a:rPr lang="ro-RO" dirty="0"/>
              <a:t>Provocare atât pe front-</a:t>
            </a:r>
            <a:r>
              <a:rPr lang="ro-RO" dirty="0" err="1"/>
              <a:t>end</a:t>
            </a:r>
            <a:r>
              <a:rPr lang="ro-RO" dirty="0"/>
              <a:t> (deoarece nu m-am înțeles bine cu această parte la început, </a:t>
            </a:r>
          </a:p>
          <a:p>
            <a:r>
              <a:rPr lang="ro-RO" dirty="0"/>
              <a:t>    dar spre final m-am împăcat cu ea), cât și pe back-</a:t>
            </a:r>
            <a:r>
              <a:rPr lang="ro-RO" dirty="0" err="1"/>
              <a:t>end</a:t>
            </a:r>
            <a:r>
              <a:rPr lang="ro-RO" dirty="0"/>
              <a:t> (datorită erorilor întâmpinate).</a:t>
            </a:r>
            <a:endParaRPr lang="en-US" dirty="0"/>
          </a:p>
          <a:p>
            <a:r>
              <a:rPr lang="en-US" dirty="0"/>
              <a:t>Am </a:t>
            </a:r>
            <a:r>
              <a:rPr lang="ro-RO" dirty="0"/>
              <a:t>învățat să îmi notez toate ideile care apar, deoarece poate exista potențial.</a:t>
            </a:r>
          </a:p>
          <a:p>
            <a:r>
              <a:rPr lang="ro-RO" dirty="0"/>
              <a:t>-</a:t>
            </a:r>
          </a:p>
          <a:p>
            <a:r>
              <a:rPr lang="ro-RO" dirty="0"/>
              <a:t>M-a ajutat să </a:t>
            </a:r>
            <a:r>
              <a:rPr lang="ro-RO" dirty="0" err="1"/>
              <a:t>înteleg</a:t>
            </a:r>
            <a:r>
              <a:rPr lang="ro-RO" dirty="0"/>
              <a:t> anumite aspecte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2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15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156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B2B8-5FD4-4030-B628-1B443C369329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2565-6F02-4A1A-83AC-1EA7FE8603A1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096E-90A1-4C77-BB68-5F1F79236B47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7C5E-9936-47B0-A7AB-8B5F9D97BF7F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5652-381A-43F0-83E5-5E7143C0D722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2319-1FA4-4855-BFE5-707997E6B1B2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FD1C-58B6-4B7E-80C5-C431EDCE5E80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9B8A-C049-496A-B282-30964A6CE65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F913-0A29-416B-9809-244D70044AE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254D-21E2-429F-B828-59B6F855C1D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DE-F8B0-4C19-8645-E1AAF8C11D03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5515-A5A2-45E2-9A85-819308C1EC03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CE2-3339-45DD-AE9F-90F9BDB0384B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747C-D21A-4C05-AE56-93898B266987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AB8-2962-4BCB-9060-900D11BE345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38E5-C557-4625-96B1-9DEC121BA909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20CD-71A8-4CD4-8D68-650339AF4228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5DA942-3E01-4482-923D-88CEBE6B88B5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wNYpVMhC1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B58685-9F5C-4A58-BC9B-FDF6E44E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335" y="3718755"/>
            <a:ext cx="6895148" cy="2550161"/>
          </a:xfrm>
        </p:spPr>
        <p:txBody>
          <a:bodyPr>
            <a:normAutofit lnSpcReduction="10000"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Absolvent: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George-Cosmin Moroșanu</a:t>
            </a:r>
            <a:endParaRPr lang="ro-R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științific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Drd. Colab. Florin Olariu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0FE00A8-2B2E-4401-BEE2-FFF4993E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853119"/>
            <a:ext cx="7083110" cy="20839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0F85-E1F9-4DCD-99E2-B855351F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ro-RO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255B02-C024-4A77-ADDD-1896DBD6602F}"/>
              </a:ext>
            </a:extLst>
          </p:cNvPr>
          <p:cNvSpPr txBox="1">
            <a:spLocks/>
          </p:cNvSpPr>
          <p:nvPr/>
        </p:nvSpPr>
        <p:spPr>
          <a:xfrm>
            <a:off x="1610516" y="911012"/>
            <a:ext cx="436825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abordate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AC42C0-3378-40DA-AD4D-AB7990D18D16}"/>
              </a:ext>
            </a:extLst>
          </p:cNvPr>
          <p:cNvSpPr txBox="1">
            <a:spLocks/>
          </p:cNvSpPr>
          <p:nvPr/>
        </p:nvSpPr>
        <p:spPr>
          <a:xfrm>
            <a:off x="1610517" y="2240280"/>
            <a:ext cx="436825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Motivația și tema aplicație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Contribuții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30B38-E125-4481-BED6-8B464B6C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DBB9D-B2CD-48C4-9A3C-26C9A524A502}"/>
              </a:ext>
            </a:extLst>
          </p:cNvPr>
          <p:cNvSpPr txBox="1"/>
          <p:nvPr/>
        </p:nvSpPr>
        <p:spPr>
          <a:xfrm>
            <a:off x="3613256" y="517646"/>
            <a:ext cx="4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</a:t>
            </a:r>
            <a:r>
              <a:rPr lang="ro-RO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ția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tema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6386-99E4-4D88-B0EB-083C6F76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37" y="1345221"/>
            <a:ext cx="10727723" cy="319160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În ultima vreme am observat o dezvoltare din ce în ce mai accentuată a domeniului medical și nevoia tot mai mare a unei platforme prin intermediul căreia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să își acceseze datele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mod sigur,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oriunde s-ar afla.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ap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ărut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tema acestui proiect.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(“Medical Archive”)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ție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menită să servească numeroși clienți care doresc să aibă la dispoziție toate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consultații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anterioare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508AC-41F1-4888-A014-E92F858B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o-RO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8534400" cy="443425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 Server Express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GitKraken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secundare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Adobe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3845-0B29-4F40-AA0F-055A2549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ro-RO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9441375" cy="4434255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într-un mod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datelor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 2 tipuri de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speciali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pot găsi doctori aparținând de diverse clinici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Afișarea informațiilor în mod privat pentru fiecare utilizator în parte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Existența unei liste de medicamente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informații suplimentare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Secțiunea de Asistență (Întrebări și răspunsuri)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Navigabilitate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fluent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 ușor de gestionat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0C3E-00A9-4360-B070-F8058FF9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2175-FEA2-40C8-AB0B-EBFD164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23618-52DA-48D3-8594-A9C8781E3237}"/>
              </a:ext>
            </a:extLst>
          </p:cNvPr>
          <p:cNvSpPr txBox="1"/>
          <p:nvPr/>
        </p:nvSpPr>
        <p:spPr>
          <a:xfrm>
            <a:off x="3414963" y="4283240"/>
            <a:ext cx="536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youtu.be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3wNYpVMhC1I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9441375" cy="44342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o aplicație web, conturată pe domeniul medical, care va ține la loc sigur toate datele din istoricul medical al unei persoane.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Poate fi utilizată de doctori aparținând de diverse clinici.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reprezentat o provocare dusă la bun sfârșit.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că această aplicație va ajuta extrem de mulți oameni pe viitor.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DD99-1D18-428C-8A7A-66E14AA6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2175-FEA2-40C8-AB0B-EBFD164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83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EB15C-E802-40B3-BEC8-BE3B0517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783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677</TotalTime>
  <Words>589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Tehnologii utilizate</vt:lpstr>
      <vt:lpstr>Contribuții</vt:lpstr>
      <vt:lpstr>Demo</vt:lpstr>
      <vt:lpstr>Concluzii</vt:lpstr>
      <vt:lpstr>Q&amp;A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Gado</dc:creator>
  <cp:lastModifiedBy>Gado</cp:lastModifiedBy>
  <cp:revision>249</cp:revision>
  <dcterms:created xsi:type="dcterms:W3CDTF">2018-06-28T09:46:46Z</dcterms:created>
  <dcterms:modified xsi:type="dcterms:W3CDTF">2018-07-01T15:30:45Z</dcterms:modified>
</cp:coreProperties>
</file>