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87DF4-F067-4025-8E58-83959403AF5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18CB-1121-441D-8E3F-55A711140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2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87DF4-F067-4025-8E58-83959403AF5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18CB-1121-441D-8E3F-55A711140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5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87DF4-F067-4025-8E58-83959403AF5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18CB-1121-441D-8E3F-55A711140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0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87DF4-F067-4025-8E58-83959403AF5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18CB-1121-441D-8E3F-55A711140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2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87DF4-F067-4025-8E58-83959403AF5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18CB-1121-441D-8E3F-55A711140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8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87DF4-F067-4025-8E58-83959403AF5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18CB-1121-441D-8E3F-55A711140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9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87DF4-F067-4025-8E58-83959403AF5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18CB-1121-441D-8E3F-55A711140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4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87DF4-F067-4025-8E58-83959403AF5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18CB-1121-441D-8E3F-55A711140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9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87DF4-F067-4025-8E58-83959403AF5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18CB-1121-441D-8E3F-55A711140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1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87DF4-F067-4025-8E58-83959403AF5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18CB-1121-441D-8E3F-55A711140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87DF4-F067-4025-8E58-83959403AF5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18CB-1121-441D-8E3F-55A711140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4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87DF4-F067-4025-8E58-83959403AF5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918CB-1121-441D-8E3F-55A711140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9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Video Game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Fernando Aguilar</a:t>
            </a:r>
          </a:p>
          <a:p>
            <a:r>
              <a:rPr lang="en-US" dirty="0" smtClean="0"/>
              <a:t>George </a:t>
            </a:r>
            <a:r>
              <a:rPr lang="en-US" dirty="0" err="1" smtClean="0"/>
              <a:t>Deines</a:t>
            </a:r>
            <a:endParaRPr lang="en-US" dirty="0" smtClean="0"/>
          </a:p>
          <a:p>
            <a:r>
              <a:rPr lang="en-US" dirty="0" smtClean="0"/>
              <a:t>Kody Shaw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18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Gamers looking for details and streams of the latest games</a:t>
            </a:r>
          </a:p>
          <a:p>
            <a:endParaRPr lang="en-US" dirty="0"/>
          </a:p>
          <a:p>
            <a:r>
              <a:rPr lang="en-US" dirty="0" smtClean="0"/>
              <a:t>Parents looking to better understand what games their kids are playing</a:t>
            </a:r>
          </a:p>
          <a:p>
            <a:endParaRPr lang="en-US" dirty="0"/>
          </a:p>
          <a:p>
            <a:r>
              <a:rPr lang="en-US" dirty="0" smtClean="0"/>
              <a:t>Parents looking to see what is happening and being said in online multiplayer 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0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IGDB API - Providing search feature, game 		   data and images</a:t>
            </a:r>
          </a:p>
          <a:p>
            <a:endParaRPr lang="en-US" dirty="0"/>
          </a:p>
          <a:p>
            <a:r>
              <a:rPr lang="en-US" dirty="0" smtClean="0"/>
              <a:t>Twitch API – Providing game video streams</a:t>
            </a:r>
          </a:p>
          <a:p>
            <a:endParaRPr lang="en-US" dirty="0"/>
          </a:p>
          <a:p>
            <a:r>
              <a:rPr lang="en-US" dirty="0" err="1" smtClean="0"/>
              <a:t>ChartJS</a:t>
            </a:r>
            <a:r>
              <a:rPr lang="en-US" dirty="0" smtClean="0"/>
              <a:t> Library – Visually displaying ratings</a:t>
            </a:r>
          </a:p>
          <a:p>
            <a:endParaRPr lang="en-US" dirty="0"/>
          </a:p>
          <a:p>
            <a:r>
              <a:rPr lang="en-US" dirty="0" smtClean="0"/>
              <a:t>Firebase – Store searches being made on site and display </a:t>
            </a:r>
            <a:r>
              <a:rPr lang="en-US" smtClean="0"/>
              <a:t>as “</a:t>
            </a:r>
            <a:r>
              <a:rPr lang="en-US" dirty="0" smtClean="0"/>
              <a:t>recently searched”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686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56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Video Game Search</vt:lpstr>
      <vt:lpstr>User Stories</vt:lpstr>
      <vt:lpstr>Technologies used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Search</dc:title>
  <dc:creator>George</dc:creator>
  <cp:lastModifiedBy>George</cp:lastModifiedBy>
  <cp:revision>3</cp:revision>
  <dcterms:created xsi:type="dcterms:W3CDTF">2018-09-27T19:31:19Z</dcterms:created>
  <dcterms:modified xsi:type="dcterms:W3CDTF">2018-09-28T00:33:42Z</dcterms:modified>
</cp:coreProperties>
</file>