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48648-49A4-4125-A4D3-CF1FE258D425}" type="datetimeFigureOut">
              <a:rPr lang="ro-RO" smtClean="0"/>
              <a:t>02.07.2019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ADF81-F531-4EDA-B182-6EFF07980D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273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349D31-1921-4A45-819A-5B1872FBC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C71C2FE-ED15-4C60-BB0E-DCB8929A1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A405669-8EDA-4171-85B1-445848CD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1D3A-71EA-4B11-98F2-3467FA13974D}" type="datetime1">
              <a:rPr lang="ro-RO" smtClean="0"/>
              <a:t>02.07.2019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3B4AE47-C589-4D7A-8D08-3E252CA9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A89CB35-AE23-4B3C-89E7-3DB2825E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703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92559D-1E4C-4996-93B7-3D4E0835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B8B1727-F275-4BA3-8B6C-C8F08B2C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5E01137-4D8E-4D97-B0E1-4E4294D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E41-700D-49C9-A67C-3E61E64D3FDE}" type="datetime1">
              <a:rPr lang="ro-RO" smtClean="0"/>
              <a:t>02.07.2019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DEBEA7B-A7BF-4254-BA17-CACE3E17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40DF3E-88D0-47D6-A90A-70A998D5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731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FD9BC1A-F557-40D2-B467-B6611E1D9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4A26708-292D-4CAB-81E0-34FAD489C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D2D9738-95FD-4E9C-B76D-4019144F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6E65-CBEE-453A-8ACD-721CEED242F3}" type="datetime1">
              <a:rPr lang="ro-RO" smtClean="0"/>
              <a:t>02.07.2019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3D1CA0C-6D66-476D-8D71-BB244A05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CC2A453-83F4-4CB9-8D4B-A9D8AB23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453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AF3D74-25B6-4948-9C19-2D4EF5EF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7895A70-7A6C-4CE3-9FFF-CC4B0504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19329A6-3288-43B9-B33D-DD79A679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412-6702-4032-A05A-9F902D5DD82C}" type="datetime1">
              <a:rPr lang="ro-RO" smtClean="0"/>
              <a:t>02.07.2019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1879A99-7395-443F-BAFD-08B7ACF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4E594CB-F12F-4986-8AB7-F13B9809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53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918D4C-07C8-49D5-A3DE-12644E35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2EEC0DC-966E-4D5C-A2AB-0BC1E1F0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8F770F9-1089-44AE-843F-B7350281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ABD8-A9BE-4E20-8300-66FF7910DAC2}" type="datetime1">
              <a:rPr lang="ro-RO" smtClean="0"/>
              <a:t>02.07.2019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D6F0C2C-65D4-434F-8FEE-569C0937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FF78906-46D1-47DB-954C-39BB5A12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14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0116FB-5623-46F8-BA5E-46B4AFE2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C18603-BEAF-475E-B654-2C1E4983E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8F7F807-D3AB-4778-9118-6F67C447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728479B-D922-4E9D-9DC3-16D54DF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F941-B7E6-4835-95EF-1CDB521041DE}" type="datetime1">
              <a:rPr lang="ro-RO" smtClean="0"/>
              <a:t>02.07.2019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59546E0-CE4D-463B-9A63-4464D096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4D52EE0-B8C8-4070-8402-FF698AD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77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982497-3BE9-4A20-88D0-D60D9832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9B51083-C678-4203-929E-37EE73AB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4E423D3-956D-4205-84C1-40A9FD73D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988A6DDA-768F-4B58-A94C-E4206DC9A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A5EC503A-B153-4D29-B963-53F431644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38457DA-70C0-404D-85DF-D20FEAAC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0F43-2463-4D55-8B7B-95D2DA154031}" type="datetime1">
              <a:rPr lang="ro-RO" smtClean="0"/>
              <a:t>02.07.2019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4F470F9B-893B-466A-8FBB-4D261510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B5DE38D-4976-4C5F-8C83-174641E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340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85CFAA0-7C61-4A83-9162-327965AF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66F3A8B-E0A0-4EBD-973A-B0401905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62F5-BC02-45F2-AD59-D91D4974A03A}" type="datetime1">
              <a:rPr lang="ro-RO" smtClean="0"/>
              <a:t>02.07.2019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A24D8F0-76A4-4B69-A389-86B64E0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DD1B687A-8D15-493A-AE31-2647CAA9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038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10BA7E7-E588-47F2-ACEF-0845762A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D2E-F7A1-4892-8365-4EC174959AC9}" type="datetime1">
              <a:rPr lang="ro-RO" smtClean="0"/>
              <a:t>02.07.2019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05DDD88-BAC7-4D8A-9640-B55FE7A2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6FB7960-1401-4010-946E-8CB5E09B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9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F7379D-1FE0-4306-90AA-00FF9EC9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CCA089-E0F5-47C0-9C8B-6F98B2C8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7EDDD3D-3CC6-46AB-A132-E188673F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B7B304F-999A-44D0-82AA-D43A6982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BEA-9FC3-41A2-9A66-53751BBBE436}" type="datetime1">
              <a:rPr lang="ro-RO" smtClean="0"/>
              <a:t>02.07.2019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BACF3C4-834C-4BEE-B497-C1356559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B1FAD92-D041-4B12-934F-7E8A5D04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1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C8C861-911F-49D2-B875-0391313F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446D28B-0C82-4EEE-9F11-827AF96B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6AE2DC6-D8E5-4EBD-BABE-249B0DEF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E7BF1F7-16F8-4E12-834B-19FD9EA0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C8B6-DFE6-4018-AC13-B01F9095631F}" type="datetime1">
              <a:rPr lang="ro-RO" smtClean="0"/>
              <a:t>02.07.2019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C996DBF-5442-4866-A5AF-670CD523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39ABEFB-460D-4E06-9E95-49EAB3D5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21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BA9D020-CB42-440D-A1BA-163C3FCF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7489529-55DE-442F-9450-FD5780E2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2FB63CE-B75B-4621-9D51-070095C66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F4BDD-5444-4A20-B105-654B692A064D}" type="datetime1">
              <a:rPr lang="ro-RO" smtClean="0"/>
              <a:t>02.07.2019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C9A0033-2E27-48DE-A571-F6FA04343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780EA39-915B-4CCB-9EBD-258568AE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BAF-D0F7-436A-89A3-F88EEA572D2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115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2A9FAF-10C4-403C-AC63-E680B7852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625"/>
            <a:ext cx="9144000" cy="23717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semnelor</a:t>
            </a:r>
            <a:r>
              <a:rPr lang="en-US" dirty="0"/>
              <a:t> de </a:t>
            </a:r>
            <a:r>
              <a:rPr lang="en-US" dirty="0" err="1"/>
              <a:t>circulatie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retele</a:t>
            </a:r>
            <a:r>
              <a:rPr lang="en-US" dirty="0"/>
              <a:t> </a:t>
            </a:r>
            <a:r>
              <a:rPr lang="en-US" dirty="0" err="1"/>
              <a:t>convulutionale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FC5013E-24AF-4AF9-9BCE-7C46EE249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Propusa</a:t>
            </a:r>
            <a:r>
              <a:rPr lang="en-US" dirty="0"/>
              <a:t> de</a:t>
            </a:r>
          </a:p>
          <a:p>
            <a:r>
              <a:rPr lang="en-US" dirty="0" err="1"/>
              <a:t>Atodiresei</a:t>
            </a:r>
            <a:r>
              <a:rPr lang="en-US" dirty="0"/>
              <a:t> George-Alin</a:t>
            </a:r>
          </a:p>
          <a:p>
            <a:endParaRPr lang="en-US" dirty="0"/>
          </a:p>
          <a:p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stiintific</a:t>
            </a:r>
            <a:endParaRPr lang="en-US" dirty="0"/>
          </a:p>
          <a:p>
            <a:r>
              <a:rPr lang="ro-RO" dirty="0"/>
              <a:t>Lect. Dr. Anca Ignat</a:t>
            </a:r>
          </a:p>
        </p:txBody>
      </p:sp>
    </p:spTree>
    <p:extLst>
      <p:ext uri="{BB962C8B-B14F-4D97-AF65-F5344CB8AC3E}">
        <p14:creationId xmlns:p14="http://schemas.microsoft.com/office/powerpoint/2010/main" val="10792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5D29A8-B8D2-4FBA-A2E0-28A4426C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retelei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B97C458-CF72-4CA1-AD99-A921AE16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face cu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realizeaza</a:t>
            </a:r>
            <a:r>
              <a:rPr lang="en-US" dirty="0"/>
              <a:t> pe GPU</a:t>
            </a:r>
          </a:p>
          <a:p>
            <a:r>
              <a:rPr lang="en-US" dirty="0" err="1"/>
              <a:t>Dureaza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12 minute</a:t>
            </a:r>
          </a:p>
          <a:p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acuratete</a:t>
            </a:r>
            <a:r>
              <a:rPr lang="en-US" dirty="0"/>
              <a:t> de </a:t>
            </a:r>
            <a:r>
              <a:rPr lang="en-US" dirty="0" err="1"/>
              <a:t>aproximativ</a:t>
            </a:r>
            <a:r>
              <a:rPr lang="en-US" dirty="0"/>
              <a:t> 94%</a:t>
            </a: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A685A8A-BA55-46BA-B128-847D9C79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101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31DF5E-0FD6-4CB1-A93B-7A9814A8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62A4CA5-F011-4788-AC53-7CBE094B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313" y="2819280"/>
            <a:ext cx="9621374" cy="1219439"/>
          </a:xfrm>
          <a:prstGeom prst="rect">
            <a:avLst/>
          </a:prstGeo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B88B381-3915-4D9A-B634-03455399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612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2F1ECD-1423-460F-8106-2942E29F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retelei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BD75935-8DB8-4CBB-8A0F-6939362C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Incarca</a:t>
            </a:r>
            <a:r>
              <a:rPr lang="en-US" dirty="0"/>
              <a:t> un model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salvat</a:t>
            </a:r>
            <a:endParaRPr lang="en-US" dirty="0"/>
          </a:p>
          <a:p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semnele</a:t>
            </a:r>
            <a:endParaRPr lang="en-US" dirty="0"/>
          </a:p>
          <a:p>
            <a:r>
              <a:rPr lang="en-US" dirty="0" err="1"/>
              <a:t>Primeste</a:t>
            </a:r>
            <a:r>
              <a:rPr lang="en-US" dirty="0"/>
              <a:t> ca input o imagine</a:t>
            </a:r>
          </a:p>
          <a:p>
            <a:r>
              <a:rPr lang="en-US" dirty="0" err="1"/>
              <a:t>Returneaza</a:t>
            </a:r>
            <a:r>
              <a:rPr lang="en-US" dirty="0"/>
              <a:t> </a:t>
            </a: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73E9E5C-4466-4364-9C9B-DFA085A1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698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D4332E-D884-482C-A8D1-D1F5D911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directii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7740179-E877-4630-86D1-9A98D64B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Traficul</a:t>
            </a:r>
            <a:r>
              <a:rPr lang="en-US" dirty="0"/>
              <a:t> </a:t>
            </a:r>
            <a:r>
              <a:rPr lang="en-US" dirty="0" err="1"/>
              <a:t>devine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sigur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recunoasterii</a:t>
            </a:r>
            <a:r>
              <a:rPr lang="en-US" dirty="0"/>
              <a:t> </a:t>
            </a:r>
            <a:r>
              <a:rPr lang="en-US" dirty="0" err="1"/>
              <a:t>semafoarelor</a:t>
            </a:r>
            <a:endParaRPr lang="en-US" dirty="0"/>
          </a:p>
          <a:p>
            <a:r>
              <a:rPr lang="en-US" dirty="0" err="1"/>
              <a:t>Asistent</a:t>
            </a:r>
            <a:r>
              <a:rPr lang="en-US" dirty="0"/>
              <a:t> de drum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82428F1-59F1-4B6D-90C6-4FB1FF04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889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E5A887-19DE-4ED1-A716-7F92E615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7448747-FD32-4BB4-8C35-18A1F942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  <a:p>
            <a:r>
              <a:rPr lang="en-US" dirty="0" err="1"/>
              <a:t>Solutie</a:t>
            </a:r>
            <a:endParaRPr lang="en-US" dirty="0"/>
          </a:p>
          <a:p>
            <a:r>
              <a:rPr lang="en-US" dirty="0" err="1"/>
              <a:t>Setul</a:t>
            </a:r>
            <a:r>
              <a:rPr lang="en-US" dirty="0"/>
              <a:t> de date</a:t>
            </a:r>
          </a:p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retelei</a:t>
            </a:r>
            <a:endParaRPr lang="en-US" dirty="0"/>
          </a:p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retelei</a:t>
            </a:r>
            <a:endParaRPr lang="en-US" dirty="0"/>
          </a:p>
          <a:p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retelei</a:t>
            </a:r>
            <a:endParaRPr lang="en-US" dirty="0"/>
          </a:p>
          <a:p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directii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348C884-7D3A-4F5F-B5BC-0CF54800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36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C70769-2110-478B-8360-3BDACDF9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9A4C765-6DBD-4FD0-9780-6686D67B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Noile</a:t>
            </a:r>
            <a:r>
              <a:rPr lang="en-US" dirty="0"/>
              <a:t> </a:t>
            </a:r>
            <a:r>
              <a:rPr lang="en-US" dirty="0" err="1"/>
              <a:t>inovatii</a:t>
            </a:r>
            <a:r>
              <a:rPr lang="en-US" dirty="0"/>
              <a:t> in </a:t>
            </a:r>
            <a:r>
              <a:rPr lang="en-US" dirty="0" err="1"/>
              <a:t>domeniul</a:t>
            </a:r>
            <a:r>
              <a:rPr lang="en-US" dirty="0"/>
              <a:t> automotive</a:t>
            </a:r>
          </a:p>
          <a:p>
            <a:r>
              <a:rPr lang="en-US" dirty="0" err="1"/>
              <a:t>Masinile</a:t>
            </a:r>
            <a:r>
              <a:rPr lang="en-US" dirty="0"/>
              <a:t> </a:t>
            </a:r>
            <a:r>
              <a:rPr lang="en-US" dirty="0" err="1"/>
              <a:t>autonome</a:t>
            </a:r>
            <a:endParaRPr lang="en-US" dirty="0"/>
          </a:p>
          <a:p>
            <a:r>
              <a:rPr lang="en-US" dirty="0" err="1"/>
              <a:t>Usurarea</a:t>
            </a:r>
            <a:r>
              <a:rPr lang="en-US" dirty="0"/>
              <a:t> </a:t>
            </a:r>
            <a:r>
              <a:rPr lang="en-US" dirty="0" err="1"/>
              <a:t>activitatii</a:t>
            </a:r>
            <a:r>
              <a:rPr lang="en-US" dirty="0"/>
              <a:t> </a:t>
            </a:r>
            <a:r>
              <a:rPr lang="en-US" dirty="0" err="1"/>
              <a:t>soferului</a:t>
            </a: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5A1AFFE0-7237-4E5D-A801-56E54BCA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70E590-FDA8-4435-95A2-763C288E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Solutie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3D9B47-CB0B-49A2-98A7-147EF2C5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semnele</a:t>
            </a:r>
            <a:r>
              <a:rPr lang="en-US" dirty="0"/>
              <a:t> de </a:t>
            </a:r>
            <a:r>
              <a:rPr lang="en-US" dirty="0" err="1"/>
              <a:t>circulatie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9DBE298-8E12-4B7E-B196-93E0D261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092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76118C-27DA-4B01-AC6A-4217DFDF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Setul</a:t>
            </a:r>
            <a:r>
              <a:rPr lang="en-US" dirty="0"/>
              <a:t> de date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AB645E9-C612-409E-912C-F30FEE2F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Peste</a:t>
            </a:r>
            <a:r>
              <a:rPr lang="en-US" dirty="0"/>
              <a:t> 26000 de </a:t>
            </a:r>
            <a:r>
              <a:rPr lang="en-US" dirty="0" err="1"/>
              <a:t>imagini</a:t>
            </a:r>
            <a:endParaRPr lang="en-US" dirty="0"/>
          </a:p>
          <a:p>
            <a:r>
              <a:rPr lang="en-US" dirty="0"/>
              <a:t>43 de </a:t>
            </a:r>
            <a:r>
              <a:rPr lang="en-US" dirty="0" err="1"/>
              <a:t>clase</a:t>
            </a:r>
            <a:endParaRPr lang="en-US" dirty="0"/>
          </a:p>
          <a:p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conditii</a:t>
            </a:r>
            <a:r>
              <a:rPr lang="en-US" dirty="0"/>
              <a:t> de </a:t>
            </a:r>
            <a:r>
              <a:rPr lang="en-US" dirty="0" err="1"/>
              <a:t>luminozitate</a:t>
            </a:r>
            <a:r>
              <a:rPr lang="en-US" dirty="0"/>
              <a:t>,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reduse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539C61C-3A57-4244-9D18-99F64C38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69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8A7809-4E92-4F28-836E-E889183C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E32B502-FA1B-41EF-9A2F-BD7E56662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590" y="1825625"/>
            <a:ext cx="4378820" cy="4351338"/>
          </a:xfrm>
          <a:prstGeom prst="rect">
            <a:avLst/>
          </a:prstGeo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DE154AD-B7FF-45D9-929B-B37BCA98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496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A03472-7DF3-4560-B58F-95480AD1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retelei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8009BB7-2A21-438A-8BBB-DC43AFAD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convulutionala</a:t>
            </a:r>
            <a:endParaRPr lang="en-US" dirty="0"/>
          </a:p>
          <a:p>
            <a:r>
              <a:rPr lang="en-US" dirty="0"/>
              <a:t>16 </a:t>
            </a:r>
            <a:r>
              <a:rPr lang="en-US" dirty="0" err="1"/>
              <a:t>Layere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1A82764-9615-46CD-B491-C698C3E2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461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7BFE58-691D-4A03-B712-5E15D8FC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775FE0FC-D56F-4E8E-9F92-454D8B53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2291556"/>
            <a:ext cx="7477125" cy="3419475"/>
          </a:xfrm>
          <a:prstGeom prst="rect">
            <a:avLst/>
          </a:prstGeo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025BA0F-7369-465A-B652-7D632A7C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590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F4DF8F-01F2-437D-81FD-A940928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FE3A7EC3-F095-4B8D-A7FC-6FB1C18D7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69" y="470517"/>
            <a:ext cx="3643262" cy="6022358"/>
          </a:xfr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324B2A5-520D-4802-928C-561D2CE6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3BAF-D0F7-436A-89A3-F88EEA572D2C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1866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149</Words>
  <Application>Microsoft Office PowerPoint</Application>
  <PresentationFormat>Ecran lat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Temă Office</vt:lpstr>
      <vt:lpstr>Identificarea semnelor de circulatie prin retele convulutionale</vt:lpstr>
      <vt:lpstr>Cuprins</vt:lpstr>
      <vt:lpstr>Motivatii</vt:lpstr>
      <vt:lpstr>Solutie</vt:lpstr>
      <vt:lpstr>Setul de date</vt:lpstr>
      <vt:lpstr>Prezentare PowerPoint</vt:lpstr>
      <vt:lpstr>Construirea retelei</vt:lpstr>
      <vt:lpstr>Prezentare PowerPoint</vt:lpstr>
      <vt:lpstr>Prezentare PowerPoint</vt:lpstr>
      <vt:lpstr>Antrenarea retelei</vt:lpstr>
      <vt:lpstr>Prezentare PowerPoint</vt:lpstr>
      <vt:lpstr>Folosirea retelei</vt:lpstr>
      <vt:lpstr>Concluzii si directii viitoare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semnelor de circulatie prin retele convulutionale</dc:title>
  <dc:creator>El Grande Matadore</dc:creator>
  <cp:lastModifiedBy>El Grande Matadore</cp:lastModifiedBy>
  <cp:revision>11</cp:revision>
  <dcterms:created xsi:type="dcterms:W3CDTF">2019-07-02T15:22:08Z</dcterms:created>
  <dcterms:modified xsi:type="dcterms:W3CDTF">2019-07-02T23:04:35Z</dcterms:modified>
</cp:coreProperties>
</file>