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Ubuntu"/>
      <p:regular r:id="rId18"/>
      <p:bold r:id="rId19"/>
      <p:italic r:id="rId20"/>
      <p:boldItalic r:id="rId21"/>
    </p:embeddedFont>
    <p:embeddedFont>
      <p:font typeface="Roboto"/>
      <p:regular r:id="rId22"/>
      <p:bold r:id="rId23"/>
      <p:italic r:id="rId24"/>
      <p:boldItalic r:id="rId25"/>
    </p:embeddedFont>
    <p:embeddedFont>
      <p:font typeface="Abril Fatface"/>
      <p:regular r:id="rId26"/>
    </p:embeddedFont>
    <p:embeddedFont>
      <p:font typeface="Poppins"/>
      <p:regular r:id="rId27"/>
      <p:bold r:id="rId28"/>
      <p:italic r:id="rId29"/>
      <p:boldItalic r:id="rId30"/>
    </p:embeddedFont>
    <p:embeddedFont>
      <p:font typeface="Bitter"/>
      <p:regular r:id="rId31"/>
      <p:bold r:id="rId32"/>
      <p:italic r:id="rId33"/>
      <p:boldItalic r:id="rId34"/>
    </p:embeddedFont>
    <p:embeddedFont>
      <p:font typeface="Bitter Medium"/>
      <p:regular r:id="rId35"/>
      <p:bold r:id="rId36"/>
      <p:italic r:id="rId37"/>
      <p:boldItalic r:id="rId38"/>
    </p:embeddedFont>
    <p:embeddedFont>
      <p:font typeface="Bitter SemiBold"/>
      <p:regular r:id="rId39"/>
      <p:bold r:id="rId40"/>
      <p:italic r:id="rId41"/>
      <p:boldItalic r:id="rId42"/>
    </p:embeddedFont>
    <p:embeddedFont>
      <p:font typeface="Barlow"/>
      <p:regular r:id="rId43"/>
      <p:bold r:id="rId44"/>
      <p:italic r:id="rId45"/>
      <p:boldItalic r:id="rId46"/>
    </p:embeddedFont>
    <p:embeddedFont>
      <p:font typeface="Homemade Appl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338CEF-4594-43D3-B9C4-B8052643355A}">
  <a:tblStyle styleId="{D9338CEF-4594-43D3-B9C4-B805264335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itterSemiBold-bold.fntdata"/><Relationship Id="rId20" Type="http://schemas.openxmlformats.org/officeDocument/2006/relationships/font" Target="fonts/Ubuntu-italic.fntdata"/><Relationship Id="rId42" Type="http://schemas.openxmlformats.org/officeDocument/2006/relationships/font" Target="fonts/BitterSemiBold-boldItalic.fntdata"/><Relationship Id="rId41" Type="http://schemas.openxmlformats.org/officeDocument/2006/relationships/font" Target="fonts/BitterSemiBold-italic.fntdata"/><Relationship Id="rId22" Type="http://schemas.openxmlformats.org/officeDocument/2006/relationships/font" Target="fonts/Roboto-regular.fntdata"/><Relationship Id="rId44" Type="http://schemas.openxmlformats.org/officeDocument/2006/relationships/font" Target="fonts/Barlow-bold.fntdata"/><Relationship Id="rId21" Type="http://schemas.openxmlformats.org/officeDocument/2006/relationships/font" Target="fonts/Ubuntu-boldItalic.fntdata"/><Relationship Id="rId43" Type="http://schemas.openxmlformats.org/officeDocument/2006/relationships/font" Target="fonts/Barlow-regular.fntdata"/><Relationship Id="rId24" Type="http://schemas.openxmlformats.org/officeDocument/2006/relationships/font" Target="fonts/Roboto-italic.fntdata"/><Relationship Id="rId46" Type="http://schemas.openxmlformats.org/officeDocument/2006/relationships/font" Target="fonts/Barlow-boldItalic.fntdata"/><Relationship Id="rId23" Type="http://schemas.openxmlformats.org/officeDocument/2006/relationships/font" Target="fonts/Roboto-bold.fntdata"/><Relationship Id="rId45"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brilFatface-regular.fntdata"/><Relationship Id="rId25" Type="http://schemas.openxmlformats.org/officeDocument/2006/relationships/font" Target="fonts/Roboto-boldItalic.fntdata"/><Relationship Id="rId47" Type="http://schemas.openxmlformats.org/officeDocument/2006/relationships/font" Target="fonts/HomemadeApple-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itter-regular.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Bitter-italic.fntdata"/><Relationship Id="rId10" Type="http://schemas.openxmlformats.org/officeDocument/2006/relationships/slide" Target="slides/slide4.xml"/><Relationship Id="rId32" Type="http://schemas.openxmlformats.org/officeDocument/2006/relationships/font" Target="fonts/Bitter-bold.fntdata"/><Relationship Id="rId13" Type="http://schemas.openxmlformats.org/officeDocument/2006/relationships/slide" Target="slides/slide7.xml"/><Relationship Id="rId35" Type="http://schemas.openxmlformats.org/officeDocument/2006/relationships/font" Target="fonts/BitterMedium-regular.fntdata"/><Relationship Id="rId12" Type="http://schemas.openxmlformats.org/officeDocument/2006/relationships/slide" Target="slides/slide6.xml"/><Relationship Id="rId34" Type="http://schemas.openxmlformats.org/officeDocument/2006/relationships/font" Target="fonts/Bitter-boldItalic.fntdata"/><Relationship Id="rId15" Type="http://schemas.openxmlformats.org/officeDocument/2006/relationships/slide" Target="slides/slide9.xml"/><Relationship Id="rId37" Type="http://schemas.openxmlformats.org/officeDocument/2006/relationships/font" Target="fonts/BitterMedium-italic.fntdata"/><Relationship Id="rId14" Type="http://schemas.openxmlformats.org/officeDocument/2006/relationships/slide" Target="slides/slide8.xml"/><Relationship Id="rId36" Type="http://schemas.openxmlformats.org/officeDocument/2006/relationships/font" Target="fonts/BitterMedium-bold.fntdata"/><Relationship Id="rId17" Type="http://schemas.openxmlformats.org/officeDocument/2006/relationships/slide" Target="slides/slide11.xml"/><Relationship Id="rId39" Type="http://schemas.openxmlformats.org/officeDocument/2006/relationships/font" Target="fonts/BitterSemiBold-regular.fntdata"/><Relationship Id="rId16" Type="http://schemas.openxmlformats.org/officeDocument/2006/relationships/slide" Target="slides/slide10.xml"/><Relationship Id="rId38" Type="http://schemas.openxmlformats.org/officeDocument/2006/relationships/font" Target="fonts/BitterMedium-boldItalic.fntdata"/><Relationship Id="rId19" Type="http://schemas.openxmlformats.org/officeDocument/2006/relationships/font" Target="fonts/Ubuntu-bold.fntdata"/><Relationship Id="rId1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03e1ab3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03e1ab3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03e1ab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03e1ab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03e1ab3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03e1ab3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03e1ab3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03e1ab3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a03e1ab3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a03e1ab3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a03e1ab3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a03e1ab3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1" name="Shape 11"/>
        <p:cNvGrpSpPr/>
        <p:nvPr/>
      </p:nvGrpSpPr>
      <p:grpSpPr>
        <a:xfrm>
          <a:off x="0" y="0"/>
          <a:ext cx="0" cy="0"/>
          <a:chOff x="0" y="0"/>
          <a:chExt cx="0" cy="0"/>
        </a:xfrm>
      </p:grpSpPr>
      <p:sp>
        <p:nvSpPr>
          <p:cNvPr id="12" name="Google Shape;12;p2"/>
          <p:cNvSpPr/>
          <p:nvPr/>
        </p:nvSpPr>
        <p:spPr>
          <a:xfrm>
            <a:off x="1384650" y="1546100"/>
            <a:ext cx="9575100" cy="30318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32250" y="1393800"/>
            <a:ext cx="9575100" cy="30318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idx="1" type="subTitle"/>
          </p:nvPr>
        </p:nvSpPr>
        <p:spPr>
          <a:xfrm>
            <a:off x="1232250" y="4877700"/>
            <a:ext cx="9727500" cy="586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5" name="Google Shape;15;p2"/>
          <p:cNvSpPr txBox="1"/>
          <p:nvPr>
            <p:ph type="title"/>
          </p:nvPr>
        </p:nvSpPr>
        <p:spPr>
          <a:xfrm>
            <a:off x="1411500" y="1646250"/>
            <a:ext cx="9369000" cy="2526900"/>
          </a:xfrm>
          <a:prstGeom prst="rect">
            <a:avLst/>
          </a:prstGeom>
        </p:spPr>
        <p:txBody>
          <a:bodyPr anchorCtr="0" anchor="ctr" bIns="121900" lIns="121900" spcFirstLastPara="1" rIns="121900" wrap="square" tIns="121900">
            <a:noAutofit/>
          </a:bodyPr>
          <a:lstStyle>
            <a:lvl1pPr indent="0" lvl="0" marL="0" marR="0" rtl="0" algn="ctr">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grpSp>
        <p:nvGrpSpPr>
          <p:cNvPr id="16" name="Google Shape;16;p2"/>
          <p:cNvGrpSpPr/>
          <p:nvPr/>
        </p:nvGrpSpPr>
        <p:grpSpPr>
          <a:xfrm>
            <a:off x="10449102" y="1489860"/>
            <a:ext cx="257023" cy="262801"/>
            <a:chOff x="7909625" y="886625"/>
            <a:chExt cx="94525" cy="96650"/>
          </a:xfrm>
        </p:grpSpPr>
        <p:sp>
          <p:nvSpPr>
            <p:cNvPr id="17" name="Google Shape;17;p2"/>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10959750" y="26582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2"/>
          <p:cNvGrpSpPr/>
          <p:nvPr/>
        </p:nvGrpSpPr>
        <p:grpSpPr>
          <a:xfrm>
            <a:off x="11045974" y="5827713"/>
            <a:ext cx="701339" cy="586427"/>
            <a:chOff x="10601749" y="5193301"/>
            <a:chExt cx="701339" cy="586427"/>
          </a:xfrm>
        </p:grpSpPr>
        <p:sp>
          <p:nvSpPr>
            <p:cNvPr id="21" name="Google Shape;21;p2"/>
            <p:cNvSpPr/>
            <p:nvPr/>
          </p:nvSpPr>
          <p:spPr>
            <a:xfrm rot="5400000">
              <a:off x="10407392" y="5389351"/>
              <a:ext cx="585600" cy="193500"/>
            </a:xfrm>
            <a:prstGeom prst="parallelogram">
              <a:avLst>
                <a:gd fmla="val 39866"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10601749" y="5194688"/>
              <a:ext cx="701339" cy="78939"/>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0796943" y="5273628"/>
              <a:ext cx="506100" cy="5061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33450" y="5583900"/>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rot="2536583">
            <a:off x="441581" y="368393"/>
            <a:ext cx="577793" cy="1025388"/>
            <a:chOff x="441575" y="368400"/>
            <a:chExt cx="577800" cy="1025400"/>
          </a:xfrm>
        </p:grpSpPr>
        <p:sp>
          <p:nvSpPr>
            <p:cNvPr id="26" name="Google Shape;26;p2"/>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195" name="Shape 195"/>
        <p:cNvGrpSpPr/>
        <p:nvPr/>
      </p:nvGrpSpPr>
      <p:grpSpPr>
        <a:xfrm>
          <a:off x="0" y="0"/>
          <a:ext cx="0" cy="0"/>
          <a:chOff x="0" y="0"/>
          <a:chExt cx="0" cy="0"/>
        </a:xfrm>
      </p:grpSpPr>
      <p:sp>
        <p:nvSpPr>
          <p:cNvPr id="196" name="Google Shape;196;p11"/>
          <p:cNvSpPr/>
          <p:nvPr/>
        </p:nvSpPr>
        <p:spPr>
          <a:xfrm>
            <a:off x="678413" y="563875"/>
            <a:ext cx="11149200" cy="10671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26013" y="386300"/>
            <a:ext cx="111087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txBox="1"/>
          <p:nvPr>
            <p:ph idx="1" type="subTitle"/>
          </p:nvPr>
        </p:nvSpPr>
        <p:spPr>
          <a:xfrm>
            <a:off x="418513" y="2468400"/>
            <a:ext cx="1935000" cy="4698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200"/>
              <a:buNone/>
              <a:defRPr sz="2200">
                <a:latin typeface="Bitter"/>
                <a:ea typeface="Bitter"/>
                <a:cs typeface="Bitter"/>
                <a:sym typeface="Bitter"/>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99" name="Google Shape;199;p11"/>
          <p:cNvSpPr txBox="1"/>
          <p:nvPr>
            <p:ph idx="2" type="subTitle"/>
          </p:nvPr>
        </p:nvSpPr>
        <p:spPr>
          <a:xfrm>
            <a:off x="2704049" y="1858800"/>
            <a:ext cx="1935000" cy="4698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200"/>
              <a:buNone/>
              <a:defRPr sz="2200">
                <a:latin typeface="Bitter"/>
                <a:ea typeface="Bitter"/>
                <a:cs typeface="Bitter"/>
                <a:sym typeface="Bitter"/>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00" name="Google Shape;200;p11"/>
          <p:cNvSpPr txBox="1"/>
          <p:nvPr>
            <p:ph idx="3" type="subTitle"/>
          </p:nvPr>
        </p:nvSpPr>
        <p:spPr>
          <a:xfrm>
            <a:off x="4989586" y="2468400"/>
            <a:ext cx="1935000" cy="4698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200"/>
              <a:buNone/>
              <a:defRPr sz="2200">
                <a:latin typeface="Bitter"/>
                <a:ea typeface="Bitter"/>
                <a:cs typeface="Bitter"/>
                <a:sym typeface="Bitter"/>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01" name="Google Shape;201;p11"/>
          <p:cNvSpPr txBox="1"/>
          <p:nvPr>
            <p:ph idx="4" type="subTitle"/>
          </p:nvPr>
        </p:nvSpPr>
        <p:spPr>
          <a:xfrm>
            <a:off x="7275123" y="1858800"/>
            <a:ext cx="1935000" cy="4698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200"/>
              <a:buNone/>
              <a:defRPr sz="2200">
                <a:latin typeface="Bitter"/>
                <a:ea typeface="Bitter"/>
                <a:cs typeface="Bitter"/>
                <a:sym typeface="Bitter"/>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02" name="Google Shape;202;p11"/>
          <p:cNvSpPr txBox="1"/>
          <p:nvPr>
            <p:ph idx="5" type="subTitle"/>
          </p:nvPr>
        </p:nvSpPr>
        <p:spPr>
          <a:xfrm>
            <a:off x="9560660" y="2468400"/>
            <a:ext cx="1935000" cy="4698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200"/>
              <a:buNone/>
              <a:defRPr sz="2200">
                <a:latin typeface="Bitter"/>
                <a:ea typeface="Bitter"/>
                <a:cs typeface="Bitter"/>
                <a:sym typeface="Bitter"/>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203" name="Google Shape;203;p11"/>
          <p:cNvSpPr txBox="1"/>
          <p:nvPr>
            <p:ph type="title"/>
          </p:nvPr>
        </p:nvSpPr>
        <p:spPr>
          <a:xfrm>
            <a:off x="638475" y="517175"/>
            <a:ext cx="109335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11"/>
          <p:cNvSpPr txBox="1"/>
          <p:nvPr>
            <p:ph idx="6" type="body"/>
          </p:nvPr>
        </p:nvSpPr>
        <p:spPr>
          <a:xfrm>
            <a:off x="603838" y="3391025"/>
            <a:ext cx="19026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05" name="Google Shape;205;p11"/>
          <p:cNvSpPr txBox="1"/>
          <p:nvPr>
            <p:ph idx="7" type="body"/>
          </p:nvPr>
        </p:nvSpPr>
        <p:spPr>
          <a:xfrm>
            <a:off x="2927368" y="2705225"/>
            <a:ext cx="19026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06" name="Google Shape;206;p11"/>
          <p:cNvSpPr txBox="1"/>
          <p:nvPr>
            <p:ph idx="8" type="body"/>
          </p:nvPr>
        </p:nvSpPr>
        <p:spPr>
          <a:xfrm>
            <a:off x="5098499" y="3391025"/>
            <a:ext cx="19026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07" name="Google Shape;207;p11"/>
          <p:cNvSpPr txBox="1"/>
          <p:nvPr>
            <p:ph idx="9" type="body"/>
          </p:nvPr>
        </p:nvSpPr>
        <p:spPr>
          <a:xfrm>
            <a:off x="7422029" y="2705225"/>
            <a:ext cx="19026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08" name="Google Shape;208;p11"/>
          <p:cNvSpPr txBox="1"/>
          <p:nvPr>
            <p:ph idx="13" type="body"/>
          </p:nvPr>
        </p:nvSpPr>
        <p:spPr>
          <a:xfrm>
            <a:off x="9669360" y="3391025"/>
            <a:ext cx="19026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209" name="Google Shape;209;p11"/>
          <p:cNvGrpSpPr/>
          <p:nvPr/>
        </p:nvGrpSpPr>
        <p:grpSpPr>
          <a:xfrm>
            <a:off x="11430000" y="442239"/>
            <a:ext cx="137118" cy="140220"/>
            <a:chOff x="7909625" y="886625"/>
            <a:chExt cx="94525" cy="96650"/>
          </a:xfrm>
        </p:grpSpPr>
        <p:sp>
          <p:nvSpPr>
            <p:cNvPr id="210" name="Google Shape;210;p11"/>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211" name="Google Shape;211;p11"/>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212" name="Shape 212"/>
        <p:cNvGrpSpPr/>
        <p:nvPr/>
      </p:nvGrpSpPr>
      <p:grpSpPr>
        <a:xfrm>
          <a:off x="0" y="0"/>
          <a:ext cx="0" cy="0"/>
          <a:chOff x="0" y="0"/>
          <a:chExt cx="0" cy="0"/>
        </a:xfrm>
      </p:grpSpPr>
      <p:grpSp>
        <p:nvGrpSpPr>
          <p:cNvPr id="213" name="Google Shape;213;p12"/>
          <p:cNvGrpSpPr/>
          <p:nvPr/>
        </p:nvGrpSpPr>
        <p:grpSpPr>
          <a:xfrm>
            <a:off x="1289381" y="1057052"/>
            <a:ext cx="9613238" cy="4439098"/>
            <a:chOff x="765793" y="1057052"/>
            <a:chExt cx="9613238" cy="4439098"/>
          </a:xfrm>
        </p:grpSpPr>
        <p:sp>
          <p:nvSpPr>
            <p:cNvPr id="214" name="Google Shape;214;p12"/>
            <p:cNvSpPr/>
            <p:nvPr/>
          </p:nvSpPr>
          <p:spPr>
            <a:xfrm>
              <a:off x="765793" y="1057052"/>
              <a:ext cx="9416400" cy="41925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962631" y="1303650"/>
              <a:ext cx="94164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962631" y="1303650"/>
              <a:ext cx="94164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2"/>
            <p:cNvGrpSpPr/>
            <p:nvPr/>
          </p:nvGrpSpPr>
          <p:grpSpPr>
            <a:xfrm>
              <a:off x="1131174" y="1479300"/>
              <a:ext cx="822000" cy="212400"/>
              <a:chOff x="1367875" y="1812100"/>
              <a:chExt cx="822000" cy="212400"/>
            </a:xfrm>
          </p:grpSpPr>
          <p:sp>
            <p:nvSpPr>
              <p:cNvPr id="218" name="Google Shape;218;p12"/>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 name="Google Shape;221;p12"/>
          <p:cNvSpPr txBox="1"/>
          <p:nvPr>
            <p:ph type="title"/>
          </p:nvPr>
        </p:nvSpPr>
        <p:spPr>
          <a:xfrm>
            <a:off x="1807650" y="1981100"/>
            <a:ext cx="4769100" cy="1264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2" name="Google Shape;222;p12"/>
          <p:cNvSpPr txBox="1"/>
          <p:nvPr>
            <p:ph idx="1" type="body"/>
          </p:nvPr>
        </p:nvSpPr>
        <p:spPr>
          <a:xfrm>
            <a:off x="1807735" y="3438950"/>
            <a:ext cx="4769100" cy="1702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gn="r">
              <a:spcBef>
                <a:spcPts val="0"/>
              </a:spcBef>
              <a:spcAft>
                <a:spcPts val="0"/>
              </a:spcAft>
              <a:buSzPts val="1900"/>
              <a:buChar char="○"/>
              <a:defRPr/>
            </a:lvl2pPr>
            <a:lvl3pPr indent="-349250" lvl="2" marL="1371600" rtl="0" algn="r">
              <a:spcBef>
                <a:spcPts val="2100"/>
              </a:spcBef>
              <a:spcAft>
                <a:spcPts val="0"/>
              </a:spcAft>
              <a:buSzPts val="1900"/>
              <a:buChar char="■"/>
              <a:defRPr/>
            </a:lvl3pPr>
            <a:lvl4pPr indent="-349250" lvl="3" marL="1828800" rtl="0" algn="r">
              <a:spcBef>
                <a:spcPts val="2100"/>
              </a:spcBef>
              <a:spcAft>
                <a:spcPts val="0"/>
              </a:spcAft>
              <a:buSzPts val="1900"/>
              <a:buChar char="●"/>
              <a:defRPr/>
            </a:lvl4pPr>
            <a:lvl5pPr indent="-349250" lvl="4" marL="2286000" rtl="0" algn="r">
              <a:spcBef>
                <a:spcPts val="2100"/>
              </a:spcBef>
              <a:spcAft>
                <a:spcPts val="0"/>
              </a:spcAft>
              <a:buSzPts val="1900"/>
              <a:buChar char="○"/>
              <a:defRPr/>
            </a:lvl5pPr>
            <a:lvl6pPr indent="-349250" lvl="5" marL="2743200" rtl="0" algn="r">
              <a:spcBef>
                <a:spcPts val="2100"/>
              </a:spcBef>
              <a:spcAft>
                <a:spcPts val="0"/>
              </a:spcAft>
              <a:buSzPts val="1900"/>
              <a:buChar char="■"/>
              <a:defRPr/>
            </a:lvl6pPr>
            <a:lvl7pPr indent="-349250" lvl="6" marL="3200400" rtl="0" algn="r">
              <a:spcBef>
                <a:spcPts val="2100"/>
              </a:spcBef>
              <a:spcAft>
                <a:spcPts val="0"/>
              </a:spcAft>
              <a:buSzPts val="1900"/>
              <a:buChar char="●"/>
              <a:defRPr/>
            </a:lvl7pPr>
            <a:lvl8pPr indent="-349250" lvl="7" marL="3657600" rtl="0" algn="r">
              <a:spcBef>
                <a:spcPts val="2100"/>
              </a:spcBef>
              <a:spcAft>
                <a:spcPts val="0"/>
              </a:spcAft>
              <a:buSzPts val="1900"/>
              <a:buChar char="○"/>
              <a:defRPr/>
            </a:lvl8pPr>
            <a:lvl9pPr indent="-349250" lvl="8" marL="4114800" rtl="0" algn="r">
              <a:spcBef>
                <a:spcPts val="2100"/>
              </a:spcBef>
              <a:spcAft>
                <a:spcPts val="2100"/>
              </a:spcAft>
              <a:buSzPts val="1900"/>
              <a:buChar char="■"/>
              <a:defRPr/>
            </a:lvl9pPr>
          </a:lstStyle>
          <a:p/>
        </p:txBody>
      </p:sp>
      <p:sp>
        <p:nvSpPr>
          <p:cNvPr id="223" name="Google Shape;223;p12"/>
          <p:cNvSpPr/>
          <p:nvPr/>
        </p:nvSpPr>
        <p:spPr>
          <a:xfrm flipH="1">
            <a:off x="11106700" y="290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2"/>
          <p:cNvGrpSpPr/>
          <p:nvPr/>
        </p:nvGrpSpPr>
        <p:grpSpPr>
          <a:xfrm flipH="1" rot="-2536583">
            <a:off x="10857825" y="5636018"/>
            <a:ext cx="577793" cy="1025388"/>
            <a:chOff x="441575" y="368400"/>
            <a:chExt cx="577800" cy="1025400"/>
          </a:xfrm>
        </p:grpSpPr>
        <p:sp>
          <p:nvSpPr>
            <p:cNvPr id="225" name="Google Shape;225;p12"/>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2"/>
          <p:cNvSpPr/>
          <p:nvPr/>
        </p:nvSpPr>
        <p:spPr>
          <a:xfrm flipH="1">
            <a:off x="334100" y="577311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2"/>
          <p:cNvGrpSpPr/>
          <p:nvPr/>
        </p:nvGrpSpPr>
        <p:grpSpPr>
          <a:xfrm>
            <a:off x="187813" y="218313"/>
            <a:ext cx="701400" cy="586427"/>
            <a:chOff x="10601688" y="5193301"/>
            <a:chExt cx="701400" cy="586427"/>
          </a:xfrm>
        </p:grpSpPr>
        <p:sp>
          <p:nvSpPr>
            <p:cNvPr id="229" name="Google Shape;229;p12"/>
            <p:cNvSpPr/>
            <p:nvPr/>
          </p:nvSpPr>
          <p:spPr>
            <a:xfrm rot="5400000">
              <a:off x="10407392" y="5389351"/>
              <a:ext cx="585600" cy="193500"/>
            </a:xfrm>
            <a:prstGeom prst="parallelogram">
              <a:avLst>
                <a:gd fmla="val 39866" name="adj"/>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10796943" y="5273628"/>
              <a:ext cx="506100" cy="5061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232" name="Shape 232"/>
        <p:cNvGrpSpPr/>
        <p:nvPr/>
      </p:nvGrpSpPr>
      <p:grpSpPr>
        <a:xfrm>
          <a:off x="0" y="0"/>
          <a:ext cx="0" cy="0"/>
          <a:chOff x="0" y="0"/>
          <a:chExt cx="0" cy="0"/>
        </a:xfrm>
      </p:grpSpPr>
      <p:grpSp>
        <p:nvGrpSpPr>
          <p:cNvPr id="233" name="Google Shape;233;p13"/>
          <p:cNvGrpSpPr/>
          <p:nvPr/>
        </p:nvGrpSpPr>
        <p:grpSpPr>
          <a:xfrm>
            <a:off x="1289381" y="980852"/>
            <a:ext cx="9613238"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a:off x="1451593" y="1227450"/>
              <a:ext cx="94164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a:off x="1451593" y="1227450"/>
              <a:ext cx="94164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 name="Google Shape;241;p13"/>
          <p:cNvSpPr txBox="1"/>
          <p:nvPr>
            <p:ph type="title"/>
          </p:nvPr>
        </p:nvSpPr>
        <p:spPr>
          <a:xfrm>
            <a:off x="3279525" y="1936175"/>
            <a:ext cx="7469400" cy="855300"/>
          </a:xfrm>
          <a:prstGeom prst="rect">
            <a:avLst/>
          </a:prstGeom>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2" name="Google Shape;242;p13"/>
          <p:cNvSpPr txBox="1"/>
          <p:nvPr>
            <p:ph idx="1" type="body"/>
          </p:nvPr>
        </p:nvSpPr>
        <p:spPr>
          <a:xfrm>
            <a:off x="4009425" y="2936500"/>
            <a:ext cx="6739500" cy="2236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243" name="Google Shape;243;p13"/>
          <p:cNvSpPr/>
          <p:nvPr/>
        </p:nvSpPr>
        <p:spPr>
          <a:xfrm flipH="1" rot="10800000">
            <a:off x="187813" y="5898740"/>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3"/>
          <p:cNvGrpSpPr/>
          <p:nvPr/>
        </p:nvGrpSpPr>
        <p:grpSpPr>
          <a:xfrm flipH="1" rot="8263417">
            <a:off x="610095" y="279309"/>
            <a:ext cx="577793" cy="1025388"/>
            <a:chOff x="441575" y="368400"/>
            <a:chExt cx="577800" cy="1025400"/>
          </a:xfrm>
        </p:grpSpPr>
        <p:sp>
          <p:nvSpPr>
            <p:cNvPr id="245" name="Google Shape;245;p13"/>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3"/>
          <p:cNvSpPr/>
          <p:nvPr/>
        </p:nvSpPr>
        <p:spPr>
          <a:xfrm flipH="1" rot="10800000">
            <a:off x="10960413" y="41640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3"/>
          <p:cNvGrpSpPr/>
          <p:nvPr/>
        </p:nvGrpSpPr>
        <p:grpSpPr>
          <a:xfrm flipH="1">
            <a:off x="11156500" y="6135975"/>
            <a:ext cx="701400" cy="586427"/>
            <a:chOff x="10601688" y="5193301"/>
            <a:chExt cx="701400" cy="586427"/>
          </a:xfrm>
        </p:grpSpPr>
        <p:sp>
          <p:nvSpPr>
            <p:cNvPr id="249" name="Google Shape;249;p13"/>
            <p:cNvSpPr/>
            <p:nvPr/>
          </p:nvSpPr>
          <p:spPr>
            <a:xfrm rot="5400000">
              <a:off x="10407392" y="5389351"/>
              <a:ext cx="585600" cy="193500"/>
            </a:xfrm>
            <a:prstGeom prst="parallelogram">
              <a:avLst>
                <a:gd fmla="val 39866" name="adj"/>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10796943" y="5273628"/>
              <a:ext cx="506100" cy="5061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252" name="Shape 252"/>
        <p:cNvGrpSpPr/>
        <p:nvPr/>
      </p:nvGrpSpPr>
      <p:grpSpPr>
        <a:xfrm>
          <a:off x="0" y="0"/>
          <a:ext cx="0" cy="0"/>
          <a:chOff x="0" y="0"/>
          <a:chExt cx="0" cy="0"/>
        </a:xfrm>
      </p:grpSpPr>
      <p:sp>
        <p:nvSpPr>
          <p:cNvPr id="253" name="Google Shape;253;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254" name="Google Shape;254;p14"/>
          <p:cNvSpPr/>
          <p:nvPr/>
        </p:nvSpPr>
        <p:spPr>
          <a:xfrm flipH="1">
            <a:off x="329225" y="234675"/>
            <a:ext cx="11582400" cy="63012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4"/>
          <p:cNvGrpSpPr/>
          <p:nvPr/>
        </p:nvGrpSpPr>
        <p:grpSpPr>
          <a:xfrm flipH="1">
            <a:off x="455413" y="410763"/>
            <a:ext cx="822000" cy="212400"/>
            <a:chOff x="1367875" y="1812100"/>
            <a:chExt cx="822000" cy="212400"/>
          </a:xfrm>
        </p:grpSpPr>
        <p:sp>
          <p:nvSpPr>
            <p:cNvPr id="256" name="Google Shape;256;p14"/>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259" name="Shape 259"/>
        <p:cNvGrpSpPr/>
        <p:nvPr/>
      </p:nvGrpSpPr>
      <p:grpSpPr>
        <a:xfrm>
          <a:off x="0" y="0"/>
          <a:ext cx="0" cy="0"/>
          <a:chOff x="0" y="0"/>
          <a:chExt cx="0" cy="0"/>
        </a:xfrm>
      </p:grpSpPr>
      <p:sp>
        <p:nvSpPr>
          <p:cNvPr id="260" name="Google Shape;260;p15"/>
          <p:cNvSpPr/>
          <p:nvPr/>
        </p:nvSpPr>
        <p:spPr>
          <a:xfrm flipH="1">
            <a:off x="694050" y="2060813"/>
            <a:ext cx="10956300" cy="44109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694050" y="563863"/>
            <a:ext cx="10956300" cy="10671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541650" y="386288"/>
            <a:ext cx="109563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5"/>
          <p:cNvGrpSpPr/>
          <p:nvPr/>
        </p:nvGrpSpPr>
        <p:grpSpPr>
          <a:xfrm>
            <a:off x="11312917" y="442239"/>
            <a:ext cx="137118" cy="140220"/>
            <a:chOff x="7909625" y="886625"/>
            <a:chExt cx="94525" cy="96650"/>
          </a:xfrm>
        </p:grpSpPr>
        <p:sp>
          <p:nvSpPr>
            <p:cNvPr id="264" name="Google Shape;264;p15"/>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265" name="Google Shape;265;p15"/>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266" name="Google Shape;266;p15"/>
          <p:cNvSpPr/>
          <p:nvPr/>
        </p:nvSpPr>
        <p:spPr>
          <a:xfrm flipH="1">
            <a:off x="541650" y="1908413"/>
            <a:ext cx="10956300" cy="44109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5"/>
          <p:cNvGrpSpPr/>
          <p:nvPr/>
        </p:nvGrpSpPr>
        <p:grpSpPr>
          <a:xfrm flipH="1">
            <a:off x="667813" y="2084513"/>
            <a:ext cx="822000" cy="212400"/>
            <a:chOff x="1367875" y="1812100"/>
            <a:chExt cx="822000" cy="212400"/>
          </a:xfrm>
        </p:grpSpPr>
        <p:sp>
          <p:nvSpPr>
            <p:cNvPr id="268" name="Google Shape;268;p15"/>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5"/>
          <p:cNvSpPr txBox="1"/>
          <p:nvPr>
            <p:ph type="title"/>
          </p:nvPr>
        </p:nvSpPr>
        <p:spPr>
          <a:xfrm>
            <a:off x="677675" y="396013"/>
            <a:ext cx="10635300" cy="1030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b="1" sz="6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272" name="Google Shape;272;p15"/>
          <p:cNvSpPr txBox="1"/>
          <p:nvPr>
            <p:ph idx="1" type="subTitle"/>
          </p:nvPr>
        </p:nvSpPr>
        <p:spPr>
          <a:xfrm>
            <a:off x="2133925" y="2594750"/>
            <a:ext cx="7818000" cy="945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273" name="Google Shape;273;p15"/>
          <p:cNvCxnSpPr/>
          <p:nvPr/>
        </p:nvCxnSpPr>
        <p:spPr>
          <a:xfrm>
            <a:off x="1730725" y="3174000"/>
            <a:ext cx="8624400" cy="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15"/>
          <p:cNvSpPr txBox="1"/>
          <p:nvPr>
            <p:ph idx="2" type="subTitle"/>
          </p:nvPr>
        </p:nvSpPr>
        <p:spPr>
          <a:xfrm>
            <a:off x="3861175" y="3497850"/>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275" name="Google Shape;275;p15"/>
          <p:cNvSpPr txBox="1"/>
          <p:nvPr>
            <p:ph idx="3" type="title"/>
          </p:nvPr>
        </p:nvSpPr>
        <p:spPr>
          <a:xfrm>
            <a:off x="887125" y="3844163"/>
            <a:ext cx="101982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276" name="Google Shape;276;p15"/>
          <p:cNvSpPr txBox="1"/>
          <p:nvPr>
            <p:ph idx="4" type="subTitle"/>
          </p:nvPr>
        </p:nvSpPr>
        <p:spPr>
          <a:xfrm>
            <a:off x="3861175" y="4869450"/>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277" name="Google Shape;277;p15"/>
          <p:cNvGrpSpPr/>
          <p:nvPr/>
        </p:nvGrpSpPr>
        <p:grpSpPr>
          <a:xfrm>
            <a:off x="943788" y="5758975"/>
            <a:ext cx="10198275" cy="0"/>
            <a:chOff x="1007625" y="5986750"/>
            <a:chExt cx="10198275" cy="0"/>
          </a:xfrm>
        </p:grpSpPr>
        <p:cxnSp>
          <p:nvCxnSpPr>
            <p:cNvPr id="278" name="Google Shape;278;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279" name="Google Shape;279;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280" name="Google Shape;280;p15"/>
          <p:cNvSpPr txBox="1"/>
          <p:nvPr>
            <p:ph idx="5" type="subTitle"/>
          </p:nvPr>
        </p:nvSpPr>
        <p:spPr>
          <a:xfrm>
            <a:off x="943800" y="5758975"/>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281" name="Google Shape;281;p15"/>
          <p:cNvSpPr txBox="1"/>
          <p:nvPr>
            <p:ph idx="6" type="subTitle"/>
          </p:nvPr>
        </p:nvSpPr>
        <p:spPr>
          <a:xfrm>
            <a:off x="8160975" y="5758975"/>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282" name="Google Shape;282;p15"/>
          <p:cNvSpPr txBox="1"/>
          <p:nvPr>
            <p:ph idx="7" type="subTitle"/>
          </p:nvPr>
        </p:nvSpPr>
        <p:spPr>
          <a:xfrm>
            <a:off x="943800" y="5460775"/>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283" name="Google Shape;283;p15"/>
          <p:cNvSpPr txBox="1"/>
          <p:nvPr>
            <p:ph idx="8" type="subTitle"/>
          </p:nvPr>
        </p:nvSpPr>
        <p:spPr>
          <a:xfrm>
            <a:off x="8160975" y="5460775"/>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284" name="Google Shape;284;p15"/>
          <p:cNvSpPr/>
          <p:nvPr/>
        </p:nvSpPr>
        <p:spPr>
          <a:xfrm>
            <a:off x="17075" y="197600"/>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5"/>
          <p:cNvGrpSpPr/>
          <p:nvPr/>
        </p:nvGrpSpPr>
        <p:grpSpPr>
          <a:xfrm rot="2536583">
            <a:off x="11344456" y="3002218"/>
            <a:ext cx="577793" cy="1025388"/>
            <a:chOff x="441575" y="368400"/>
            <a:chExt cx="577800" cy="1025400"/>
          </a:xfrm>
        </p:grpSpPr>
        <p:sp>
          <p:nvSpPr>
            <p:cNvPr id="286" name="Google Shape;286;p15"/>
            <p:cNvSpPr/>
            <p:nvPr/>
          </p:nvSpPr>
          <p:spPr>
            <a:xfrm>
              <a:off x="441575" y="368400"/>
              <a:ext cx="577800" cy="909600"/>
            </a:xfrm>
            <a:prstGeom prst="triangle">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41575" y="1189800"/>
              <a:ext cx="577800" cy="2040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5"/>
          <p:cNvGrpSpPr/>
          <p:nvPr/>
        </p:nvGrpSpPr>
        <p:grpSpPr>
          <a:xfrm>
            <a:off x="238788" y="6063688"/>
            <a:ext cx="701400" cy="586427"/>
            <a:chOff x="10601688" y="5193301"/>
            <a:chExt cx="701400" cy="586427"/>
          </a:xfrm>
        </p:grpSpPr>
        <p:sp>
          <p:nvSpPr>
            <p:cNvPr id="289" name="Google Shape;289;p15"/>
            <p:cNvSpPr/>
            <p:nvPr/>
          </p:nvSpPr>
          <p:spPr>
            <a:xfrm rot="5400000">
              <a:off x="10407392" y="5389351"/>
              <a:ext cx="585600" cy="193500"/>
            </a:xfrm>
            <a:prstGeom prst="parallelogram">
              <a:avLst>
                <a:gd fmla="val 39866" name="adj"/>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0796943" y="5273628"/>
              <a:ext cx="506100" cy="5061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Daily Agenda">
  <p:cSld name="CUSTOM_24">
    <p:spTree>
      <p:nvGrpSpPr>
        <p:cNvPr id="292" name="Shape 292"/>
        <p:cNvGrpSpPr/>
        <p:nvPr/>
      </p:nvGrpSpPr>
      <p:grpSpPr>
        <a:xfrm>
          <a:off x="0" y="0"/>
          <a:ext cx="0" cy="0"/>
          <a:chOff x="0" y="0"/>
          <a:chExt cx="0" cy="0"/>
        </a:xfrm>
      </p:grpSpPr>
      <p:sp>
        <p:nvSpPr>
          <p:cNvPr id="293" name="Google Shape;293;p16"/>
          <p:cNvSpPr/>
          <p:nvPr/>
        </p:nvSpPr>
        <p:spPr>
          <a:xfrm flipH="1">
            <a:off x="4131510" y="2019650"/>
            <a:ext cx="4344900" cy="45927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flipH="1">
            <a:off x="705515" y="1963550"/>
            <a:ext cx="2995500" cy="46488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flipH="1">
            <a:off x="8832125" y="1963550"/>
            <a:ext cx="2995500" cy="46488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8644118" y="1795179"/>
            <a:ext cx="2995500" cy="4592700"/>
          </a:xfrm>
          <a:prstGeom prst="roundRect">
            <a:avLst>
              <a:gd fmla="val 0" name="adj"/>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297" name="Google Shape;297;p16"/>
          <p:cNvSpPr/>
          <p:nvPr/>
        </p:nvSpPr>
        <p:spPr>
          <a:xfrm flipH="1">
            <a:off x="8644261" y="1795175"/>
            <a:ext cx="2995500" cy="5886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6"/>
          <p:cNvGrpSpPr/>
          <p:nvPr/>
        </p:nvGrpSpPr>
        <p:grpSpPr>
          <a:xfrm flipH="1">
            <a:off x="8744525" y="1971275"/>
            <a:ext cx="822000" cy="212400"/>
            <a:chOff x="1367875" y="1812100"/>
            <a:chExt cx="822000" cy="212400"/>
          </a:xfrm>
        </p:grpSpPr>
        <p:sp>
          <p:nvSpPr>
            <p:cNvPr id="299" name="Google Shape;299;p16"/>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6"/>
          <p:cNvSpPr/>
          <p:nvPr/>
        </p:nvSpPr>
        <p:spPr>
          <a:xfrm>
            <a:off x="678413" y="563875"/>
            <a:ext cx="11149200" cy="10671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526013" y="386300"/>
            <a:ext cx="111087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6"/>
          <p:cNvGrpSpPr/>
          <p:nvPr/>
        </p:nvGrpSpPr>
        <p:grpSpPr>
          <a:xfrm>
            <a:off x="11430000" y="442239"/>
            <a:ext cx="137118" cy="140220"/>
            <a:chOff x="7909625" y="886625"/>
            <a:chExt cx="94525" cy="96650"/>
          </a:xfrm>
        </p:grpSpPr>
        <p:sp>
          <p:nvSpPr>
            <p:cNvPr id="305" name="Google Shape;305;p16"/>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306" name="Google Shape;306;p16"/>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307" name="Google Shape;307;p16"/>
          <p:cNvSpPr/>
          <p:nvPr/>
        </p:nvSpPr>
        <p:spPr>
          <a:xfrm>
            <a:off x="17075" y="197600"/>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521838" y="1795179"/>
            <a:ext cx="2995500" cy="4592700"/>
          </a:xfrm>
          <a:prstGeom prst="roundRect">
            <a:avLst>
              <a:gd fmla="val 0" name="adj"/>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309" name="Google Shape;309;p16"/>
          <p:cNvSpPr/>
          <p:nvPr/>
        </p:nvSpPr>
        <p:spPr>
          <a:xfrm>
            <a:off x="3908863" y="1795075"/>
            <a:ext cx="4344900" cy="2287800"/>
          </a:xfrm>
          <a:prstGeom prst="roundRect">
            <a:avLst>
              <a:gd fmla="val 0" name="adj"/>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310" name="Google Shape;310;p16"/>
          <p:cNvSpPr/>
          <p:nvPr/>
        </p:nvSpPr>
        <p:spPr>
          <a:xfrm>
            <a:off x="3908863" y="4046600"/>
            <a:ext cx="4344900" cy="2341200"/>
          </a:xfrm>
          <a:prstGeom prst="roundRect">
            <a:avLst>
              <a:gd fmla="val 0" name="adj"/>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311" name="Google Shape;311;p16"/>
          <p:cNvSpPr txBox="1"/>
          <p:nvPr>
            <p:ph type="title"/>
          </p:nvPr>
        </p:nvSpPr>
        <p:spPr>
          <a:xfrm>
            <a:off x="526100" y="421100"/>
            <a:ext cx="110343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b="1" sz="5000"/>
            </a:lvl1pPr>
            <a:lvl2pPr lvl="1" rtl="0" algn="ctr">
              <a:spcBef>
                <a:spcPts val="0"/>
              </a:spcBef>
              <a:spcAft>
                <a:spcPts val="0"/>
              </a:spcAft>
              <a:buSzPts val="7000"/>
              <a:buNone/>
              <a:defRPr b="1" sz="7000"/>
            </a:lvl2pPr>
            <a:lvl3pPr lvl="2" rtl="0" algn="ctr">
              <a:spcBef>
                <a:spcPts val="0"/>
              </a:spcBef>
              <a:spcAft>
                <a:spcPts val="0"/>
              </a:spcAft>
              <a:buSzPts val="7000"/>
              <a:buNone/>
              <a:defRPr b="1" sz="7000"/>
            </a:lvl3pPr>
            <a:lvl4pPr lvl="3" rtl="0" algn="ctr">
              <a:spcBef>
                <a:spcPts val="0"/>
              </a:spcBef>
              <a:spcAft>
                <a:spcPts val="0"/>
              </a:spcAft>
              <a:buSzPts val="7000"/>
              <a:buNone/>
              <a:defRPr b="1" sz="7000"/>
            </a:lvl4pPr>
            <a:lvl5pPr lvl="4" rtl="0" algn="ctr">
              <a:spcBef>
                <a:spcPts val="0"/>
              </a:spcBef>
              <a:spcAft>
                <a:spcPts val="0"/>
              </a:spcAft>
              <a:buSzPts val="7000"/>
              <a:buNone/>
              <a:defRPr b="1" sz="7000"/>
            </a:lvl5pPr>
            <a:lvl6pPr lvl="5" rtl="0" algn="ctr">
              <a:spcBef>
                <a:spcPts val="0"/>
              </a:spcBef>
              <a:spcAft>
                <a:spcPts val="0"/>
              </a:spcAft>
              <a:buSzPts val="7000"/>
              <a:buNone/>
              <a:defRPr b="1" sz="7000"/>
            </a:lvl6pPr>
            <a:lvl7pPr lvl="6" rtl="0" algn="ctr">
              <a:spcBef>
                <a:spcPts val="0"/>
              </a:spcBef>
              <a:spcAft>
                <a:spcPts val="0"/>
              </a:spcAft>
              <a:buSzPts val="7000"/>
              <a:buNone/>
              <a:defRPr b="1" sz="7000"/>
            </a:lvl7pPr>
            <a:lvl8pPr lvl="7" rtl="0" algn="ctr">
              <a:spcBef>
                <a:spcPts val="0"/>
              </a:spcBef>
              <a:spcAft>
                <a:spcPts val="0"/>
              </a:spcAft>
              <a:buSzPts val="7000"/>
              <a:buNone/>
              <a:defRPr b="1" sz="7000"/>
            </a:lvl8pPr>
            <a:lvl9pPr lvl="8" rtl="0" algn="ctr">
              <a:spcBef>
                <a:spcPts val="0"/>
              </a:spcBef>
              <a:spcAft>
                <a:spcPts val="0"/>
              </a:spcAft>
              <a:buSzPts val="7000"/>
              <a:buNone/>
              <a:defRPr b="1" sz="7000"/>
            </a:lvl9pPr>
          </a:lstStyle>
          <a:p/>
        </p:txBody>
      </p:sp>
      <p:sp>
        <p:nvSpPr>
          <p:cNvPr id="312" name="Google Shape;312;p16"/>
          <p:cNvSpPr txBox="1"/>
          <p:nvPr>
            <p:ph idx="2" type="title"/>
          </p:nvPr>
        </p:nvSpPr>
        <p:spPr>
          <a:xfrm>
            <a:off x="364400" y="1963550"/>
            <a:ext cx="3082800" cy="5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500"/>
              <a:buNone/>
              <a:defRPr sz="2600">
                <a:latin typeface="Bitter Medium"/>
                <a:ea typeface="Bitter Medium"/>
                <a:cs typeface="Bitter Medium"/>
                <a:sym typeface="Bitter Medium"/>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16"/>
          <p:cNvSpPr txBox="1"/>
          <p:nvPr>
            <p:ph idx="3" type="title"/>
          </p:nvPr>
        </p:nvSpPr>
        <p:spPr>
          <a:xfrm>
            <a:off x="4211309" y="1887350"/>
            <a:ext cx="3710400" cy="5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500"/>
              <a:buNone/>
              <a:defRPr sz="2600">
                <a:solidFill>
                  <a:schemeClr val="dk2"/>
                </a:solidFill>
                <a:latin typeface="Bitter Medium"/>
                <a:ea typeface="Bitter Medium"/>
                <a:cs typeface="Bitter Medium"/>
                <a:sym typeface="Bitter Medium"/>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16"/>
          <p:cNvSpPr txBox="1"/>
          <p:nvPr>
            <p:ph idx="4" type="title"/>
          </p:nvPr>
        </p:nvSpPr>
        <p:spPr>
          <a:xfrm>
            <a:off x="4211309" y="4236700"/>
            <a:ext cx="3778800" cy="5415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500"/>
              <a:buNone/>
              <a:defRPr sz="2600">
                <a:latin typeface="Bitter Medium"/>
                <a:ea typeface="Bitter Medium"/>
                <a:cs typeface="Bitter Medium"/>
                <a:sym typeface="Bitter Medium"/>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16"/>
          <p:cNvSpPr txBox="1"/>
          <p:nvPr>
            <p:ph idx="5" type="title"/>
          </p:nvPr>
        </p:nvSpPr>
        <p:spPr>
          <a:xfrm>
            <a:off x="9550877" y="1811150"/>
            <a:ext cx="1940400" cy="5415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2500"/>
              <a:buNone/>
              <a:defRPr sz="2600">
                <a:latin typeface="Bitter Medium"/>
                <a:ea typeface="Bitter Medium"/>
                <a:cs typeface="Bitter Medium"/>
                <a:sym typeface="Bitter Medium"/>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16"/>
          <p:cNvSpPr txBox="1"/>
          <p:nvPr>
            <p:ph idx="1" type="subTitle"/>
          </p:nvPr>
        </p:nvSpPr>
        <p:spPr>
          <a:xfrm>
            <a:off x="638864" y="2915650"/>
            <a:ext cx="2793300" cy="31614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None/>
              <a:defRPr sz="1600"/>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sp>
        <p:nvSpPr>
          <p:cNvPr id="317" name="Google Shape;317;p16"/>
          <p:cNvSpPr/>
          <p:nvPr>
            <p:ph idx="6" type="pic"/>
          </p:nvPr>
        </p:nvSpPr>
        <p:spPr>
          <a:xfrm>
            <a:off x="4786514" y="4886025"/>
            <a:ext cx="1214400" cy="1246800"/>
          </a:xfrm>
          <a:prstGeom prst="rect">
            <a:avLst/>
          </a:prstGeom>
          <a:noFill/>
          <a:ln>
            <a:noFill/>
          </a:ln>
        </p:spPr>
      </p:sp>
      <p:sp>
        <p:nvSpPr>
          <p:cNvPr id="318" name="Google Shape;318;p16"/>
          <p:cNvSpPr/>
          <p:nvPr>
            <p:ph idx="7" type="pic"/>
          </p:nvPr>
        </p:nvSpPr>
        <p:spPr>
          <a:xfrm>
            <a:off x="6160528" y="4886025"/>
            <a:ext cx="1214400" cy="1246800"/>
          </a:xfrm>
          <a:prstGeom prst="rect">
            <a:avLst/>
          </a:prstGeom>
          <a:noFill/>
          <a:ln>
            <a:noFill/>
          </a:ln>
        </p:spPr>
      </p:sp>
      <p:sp>
        <p:nvSpPr>
          <p:cNvPr id="319" name="Google Shape;319;p16"/>
          <p:cNvSpPr txBox="1"/>
          <p:nvPr>
            <p:ph idx="8" type="subTitle"/>
          </p:nvPr>
        </p:nvSpPr>
        <p:spPr>
          <a:xfrm>
            <a:off x="4508871" y="2617450"/>
            <a:ext cx="31341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500"/>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sp>
        <p:nvSpPr>
          <p:cNvPr id="320" name="Google Shape;320;p16"/>
          <p:cNvSpPr txBox="1"/>
          <p:nvPr>
            <p:ph idx="9" type="subTitle"/>
          </p:nvPr>
        </p:nvSpPr>
        <p:spPr>
          <a:xfrm>
            <a:off x="9169956" y="2693650"/>
            <a:ext cx="2390400" cy="3535800"/>
          </a:xfrm>
          <a:prstGeom prst="rect">
            <a:avLst/>
          </a:prstGeom>
        </p:spPr>
        <p:txBody>
          <a:bodyPr anchorCtr="0" anchor="t" bIns="121900" lIns="121900" spcFirstLastPara="1" rIns="121900" wrap="square" tIns="121900">
            <a:noAutofit/>
          </a:bodyPr>
          <a:lstStyle>
            <a:lvl1pPr lvl="0" rtl="0">
              <a:lnSpc>
                <a:spcPct val="150000"/>
              </a:lnSpc>
              <a:spcBef>
                <a:spcPts val="0"/>
              </a:spcBef>
              <a:spcAft>
                <a:spcPts val="0"/>
              </a:spcAft>
              <a:buSzPts val="1900"/>
              <a:buNone/>
              <a:defRPr sz="1600"/>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sp>
        <p:nvSpPr>
          <p:cNvPr id="321" name="Google Shape;321;p16"/>
          <p:cNvSpPr/>
          <p:nvPr/>
        </p:nvSpPr>
        <p:spPr>
          <a:xfrm flipH="1">
            <a:off x="521983" y="1795175"/>
            <a:ext cx="2995500" cy="5886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6"/>
          <p:cNvGrpSpPr/>
          <p:nvPr/>
        </p:nvGrpSpPr>
        <p:grpSpPr>
          <a:xfrm flipH="1">
            <a:off x="645713" y="1971275"/>
            <a:ext cx="822000" cy="212400"/>
            <a:chOff x="1367875" y="1812100"/>
            <a:chExt cx="822000" cy="212400"/>
          </a:xfrm>
        </p:grpSpPr>
        <p:sp>
          <p:nvSpPr>
            <p:cNvPr id="323" name="Google Shape;323;p16"/>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6"/>
          <p:cNvGrpSpPr/>
          <p:nvPr/>
        </p:nvGrpSpPr>
        <p:grpSpPr>
          <a:xfrm flipH="1" rot="-2536583">
            <a:off x="11344450" y="5686993"/>
            <a:ext cx="577793" cy="1025388"/>
            <a:chOff x="441575" y="368400"/>
            <a:chExt cx="577800" cy="1025400"/>
          </a:xfrm>
        </p:grpSpPr>
        <p:sp>
          <p:nvSpPr>
            <p:cNvPr id="327" name="Google Shape;327;p16"/>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329" name="Shape 329"/>
        <p:cNvGrpSpPr/>
        <p:nvPr/>
      </p:nvGrpSpPr>
      <p:grpSpPr>
        <a:xfrm>
          <a:off x="0" y="0"/>
          <a:ext cx="0" cy="0"/>
          <a:chOff x="0" y="0"/>
          <a:chExt cx="0" cy="0"/>
        </a:xfrm>
      </p:grpSpPr>
      <p:sp>
        <p:nvSpPr>
          <p:cNvPr id="330" name="Google Shape;330;p17"/>
          <p:cNvSpPr/>
          <p:nvPr/>
        </p:nvSpPr>
        <p:spPr>
          <a:xfrm flipH="1">
            <a:off x="394279" y="298225"/>
            <a:ext cx="11232300" cy="60930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flipH="1">
            <a:off x="565421" y="464023"/>
            <a:ext cx="11232300" cy="60930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flipH="1">
            <a:off x="565407" y="464023"/>
            <a:ext cx="11232300" cy="6402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7"/>
          <p:cNvGrpSpPr/>
          <p:nvPr/>
        </p:nvGrpSpPr>
        <p:grpSpPr>
          <a:xfrm flipH="1">
            <a:off x="702388" y="677925"/>
            <a:ext cx="822000" cy="212400"/>
            <a:chOff x="1367875" y="1812100"/>
            <a:chExt cx="822000" cy="212400"/>
          </a:xfrm>
        </p:grpSpPr>
        <p:sp>
          <p:nvSpPr>
            <p:cNvPr id="334" name="Google Shape;334;p17"/>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7"/>
          <p:cNvSpPr txBox="1"/>
          <p:nvPr>
            <p:ph type="title"/>
          </p:nvPr>
        </p:nvSpPr>
        <p:spPr>
          <a:xfrm>
            <a:off x="603750" y="483350"/>
            <a:ext cx="11161800" cy="6402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8" name="Google Shape;338;p17"/>
          <p:cNvSpPr/>
          <p:nvPr/>
        </p:nvSpPr>
        <p:spPr>
          <a:xfrm>
            <a:off x="11178750" y="54592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17"/>
          <p:cNvGrpSpPr/>
          <p:nvPr/>
        </p:nvGrpSpPr>
        <p:grpSpPr>
          <a:xfrm flipH="1" rot="-2536583">
            <a:off x="11344450" y="5686993"/>
            <a:ext cx="577793" cy="1025388"/>
            <a:chOff x="441575" y="368400"/>
            <a:chExt cx="577800" cy="1025400"/>
          </a:xfrm>
        </p:grpSpPr>
        <p:sp>
          <p:nvSpPr>
            <p:cNvPr id="340" name="Google Shape;340;p17"/>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42" name="Shape 342"/>
        <p:cNvGrpSpPr/>
        <p:nvPr/>
      </p:nvGrpSpPr>
      <p:grpSpPr>
        <a:xfrm>
          <a:off x="0" y="0"/>
          <a:ext cx="0" cy="0"/>
          <a:chOff x="0" y="0"/>
          <a:chExt cx="0" cy="0"/>
        </a:xfrm>
      </p:grpSpPr>
      <p:grpSp>
        <p:nvGrpSpPr>
          <p:cNvPr id="343" name="Google Shape;343;p18"/>
          <p:cNvGrpSpPr/>
          <p:nvPr/>
        </p:nvGrpSpPr>
        <p:grpSpPr>
          <a:xfrm>
            <a:off x="0" y="0"/>
            <a:ext cx="12192000" cy="6858000"/>
            <a:chOff x="0" y="0"/>
            <a:chExt cx="12192000" cy="6858000"/>
          </a:xfrm>
        </p:grpSpPr>
        <p:sp>
          <p:nvSpPr>
            <p:cNvPr id="344" name="Google Shape;344;p18"/>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463500" y="27056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46" name="Google Shape;346;p18"/>
            <p:cNvCxnSpPr/>
            <p:nvPr/>
          </p:nvCxnSpPr>
          <p:spPr>
            <a:xfrm>
              <a:off x="10423367" y="55364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47" name="Google Shape;347;p18">
              <a:hlinkClick r:id="rId3"/>
            </p:cNvPr>
            <p:cNvPicPr preferRelativeResize="0"/>
            <p:nvPr/>
          </p:nvPicPr>
          <p:blipFill>
            <a:blip r:embed="rId4">
              <a:alphaModFix/>
            </a:blip>
            <a:stretch>
              <a:fillRect/>
            </a:stretch>
          </p:blipFill>
          <p:spPr>
            <a:xfrm>
              <a:off x="8982558" y="5759906"/>
              <a:ext cx="713232" cy="637863"/>
            </a:xfrm>
            <a:prstGeom prst="rect">
              <a:avLst/>
            </a:prstGeom>
            <a:noFill/>
            <a:ln>
              <a:noFill/>
            </a:ln>
          </p:spPr>
        </p:pic>
        <p:pic>
          <p:nvPicPr>
            <p:cNvPr id="348" name="Google Shape;348;p18">
              <a:hlinkClick r:id="rId5"/>
            </p:cNvPr>
            <p:cNvPicPr preferRelativeResize="0"/>
            <p:nvPr/>
          </p:nvPicPr>
          <p:blipFill>
            <a:blip r:embed="rId6">
              <a:alphaModFix/>
            </a:blip>
            <a:stretch>
              <a:fillRect/>
            </a:stretch>
          </p:blipFill>
          <p:spPr>
            <a:xfrm>
              <a:off x="9764428" y="5764398"/>
              <a:ext cx="708660" cy="628879"/>
            </a:xfrm>
            <a:prstGeom prst="rect">
              <a:avLst/>
            </a:prstGeom>
            <a:noFill/>
            <a:ln>
              <a:noFill/>
            </a:ln>
          </p:spPr>
        </p:pic>
        <p:pic>
          <p:nvPicPr>
            <p:cNvPr id="349" name="Google Shape;349;p18">
              <a:hlinkClick r:id="rId7"/>
            </p:cNvPr>
            <p:cNvPicPr preferRelativeResize="0"/>
            <p:nvPr/>
          </p:nvPicPr>
          <p:blipFill>
            <a:blip r:embed="rId8">
              <a:alphaModFix/>
            </a:blip>
            <a:stretch>
              <a:fillRect/>
            </a:stretch>
          </p:blipFill>
          <p:spPr>
            <a:xfrm>
              <a:off x="10541715" y="5753169"/>
              <a:ext cx="612648" cy="624387"/>
            </a:xfrm>
            <a:prstGeom prst="rect">
              <a:avLst/>
            </a:prstGeom>
            <a:noFill/>
            <a:ln>
              <a:noFill/>
            </a:ln>
          </p:spPr>
        </p:pic>
        <p:pic>
          <p:nvPicPr>
            <p:cNvPr id="350" name="Google Shape;350;p18">
              <a:hlinkClick r:id="rId9"/>
            </p:cNvPr>
            <p:cNvPicPr preferRelativeResize="0"/>
            <p:nvPr/>
          </p:nvPicPr>
          <p:blipFill>
            <a:blip r:embed="rId10">
              <a:alphaModFix/>
            </a:blip>
            <a:stretch>
              <a:fillRect/>
            </a:stretch>
          </p:blipFill>
          <p:spPr>
            <a:xfrm>
              <a:off x="11219049" y="5764399"/>
              <a:ext cx="699516" cy="601927"/>
            </a:xfrm>
            <a:prstGeom prst="rect">
              <a:avLst/>
            </a:prstGeom>
            <a:noFill/>
            <a:ln>
              <a:noFill/>
            </a:ln>
          </p:spPr>
        </p:pic>
        <p:sp>
          <p:nvSpPr>
            <p:cNvPr id="351" name="Google Shape;351;p18"/>
            <p:cNvSpPr txBox="1"/>
            <p:nvPr/>
          </p:nvSpPr>
          <p:spPr>
            <a:xfrm>
              <a:off x="7072500" y="46609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pic>
          <p:nvPicPr>
            <p:cNvPr id="352" name="Google Shape;352;p18"/>
            <p:cNvPicPr preferRelativeResize="0"/>
            <p:nvPr/>
          </p:nvPicPr>
          <p:blipFill rotWithShape="1">
            <a:blip r:embed="rId11">
              <a:alphaModFix/>
            </a:blip>
            <a:srcRect b="20906" l="0" r="0" t="16256"/>
            <a:stretch/>
          </p:blipFill>
          <p:spPr>
            <a:xfrm>
              <a:off x="125075" y="341325"/>
              <a:ext cx="8239800" cy="207112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8" name="Shape 28"/>
        <p:cNvGrpSpPr/>
        <p:nvPr/>
      </p:nvGrpSpPr>
      <p:grpSpPr>
        <a:xfrm>
          <a:off x="0" y="0"/>
          <a:ext cx="0" cy="0"/>
          <a:chOff x="0" y="0"/>
          <a:chExt cx="0" cy="0"/>
        </a:xfrm>
      </p:grpSpPr>
      <p:sp>
        <p:nvSpPr>
          <p:cNvPr id="29" name="Google Shape;29;p3"/>
          <p:cNvSpPr/>
          <p:nvPr/>
        </p:nvSpPr>
        <p:spPr>
          <a:xfrm flipH="1">
            <a:off x="1648431" y="980852"/>
            <a:ext cx="9416400" cy="41925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1451593" y="1227450"/>
            <a:ext cx="94164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1451593" y="1227450"/>
            <a:ext cx="94164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flipH="1">
            <a:off x="9877450" y="1403100"/>
            <a:ext cx="822000" cy="212400"/>
            <a:chOff x="1367875" y="1812100"/>
            <a:chExt cx="822000" cy="212400"/>
          </a:xfrm>
        </p:grpSpPr>
        <p:sp>
          <p:nvSpPr>
            <p:cNvPr id="33" name="Google Shape;33;p3"/>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3"/>
          <p:cNvSpPr/>
          <p:nvPr/>
        </p:nvSpPr>
        <p:spPr>
          <a:xfrm flipH="1">
            <a:off x="639075" y="225525"/>
            <a:ext cx="2710200" cy="30603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639071" y="225525"/>
            <a:ext cx="2710200" cy="3918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flipH="1">
            <a:off x="715250" y="324975"/>
            <a:ext cx="822000" cy="212400"/>
            <a:chOff x="1367875" y="1812100"/>
            <a:chExt cx="822000" cy="212400"/>
          </a:xfrm>
        </p:grpSpPr>
        <p:sp>
          <p:nvSpPr>
            <p:cNvPr id="39" name="Google Shape;39;p3"/>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3"/>
          <p:cNvSpPr/>
          <p:nvPr/>
        </p:nvSpPr>
        <p:spPr>
          <a:xfrm flipH="1">
            <a:off x="838725" y="835425"/>
            <a:ext cx="2310900" cy="22209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a:off x="11106700" y="290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flipH="1" rot="-2536583">
            <a:off x="10857825" y="5636018"/>
            <a:ext cx="577793" cy="1025388"/>
            <a:chOff x="441575" y="368400"/>
            <a:chExt cx="577800" cy="1025400"/>
          </a:xfrm>
        </p:grpSpPr>
        <p:sp>
          <p:nvSpPr>
            <p:cNvPr id="45" name="Google Shape;45;p3"/>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p:nvPr/>
        </p:nvSpPr>
        <p:spPr>
          <a:xfrm flipH="1">
            <a:off x="334100" y="577311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txBox="1"/>
          <p:nvPr>
            <p:ph type="title"/>
          </p:nvPr>
        </p:nvSpPr>
        <p:spPr>
          <a:xfrm>
            <a:off x="3434732" y="1883975"/>
            <a:ext cx="6811200" cy="12204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49" name="Google Shape;49;p3"/>
          <p:cNvSpPr txBox="1"/>
          <p:nvPr>
            <p:ph idx="1" type="body"/>
          </p:nvPr>
        </p:nvSpPr>
        <p:spPr>
          <a:xfrm>
            <a:off x="3434700" y="3177577"/>
            <a:ext cx="6811200" cy="2059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r">
              <a:spcBef>
                <a:spcPts val="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50" name="Shape 50"/>
        <p:cNvGrpSpPr/>
        <p:nvPr/>
      </p:nvGrpSpPr>
      <p:grpSpPr>
        <a:xfrm>
          <a:off x="0" y="0"/>
          <a:ext cx="0" cy="0"/>
          <a:chOff x="0" y="0"/>
          <a:chExt cx="0" cy="0"/>
        </a:xfrm>
      </p:grpSpPr>
      <p:grpSp>
        <p:nvGrpSpPr>
          <p:cNvPr id="51" name="Google Shape;51;p4"/>
          <p:cNvGrpSpPr/>
          <p:nvPr/>
        </p:nvGrpSpPr>
        <p:grpSpPr>
          <a:xfrm>
            <a:off x="926255" y="530926"/>
            <a:ext cx="10339491"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926250" y="474400"/>
              <a:ext cx="101775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088238" y="2078047"/>
              <a:ext cx="101775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4"/>
          <p:cNvSpPr txBox="1"/>
          <p:nvPr>
            <p:ph type="title"/>
          </p:nvPr>
        </p:nvSpPr>
        <p:spPr>
          <a:xfrm>
            <a:off x="1239400" y="675675"/>
            <a:ext cx="96822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0" name="Google Shape;60;p4"/>
          <p:cNvSpPr txBox="1"/>
          <p:nvPr>
            <p:ph idx="1" type="body"/>
          </p:nvPr>
        </p:nvSpPr>
        <p:spPr>
          <a:xfrm>
            <a:off x="1239400" y="3076634"/>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1" name="Google Shape;61;p4"/>
          <p:cNvSpPr txBox="1"/>
          <p:nvPr>
            <p:ph idx="2" type="body"/>
          </p:nvPr>
        </p:nvSpPr>
        <p:spPr>
          <a:xfrm>
            <a:off x="4700226" y="3076634"/>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2" name="Google Shape;62;p4"/>
          <p:cNvSpPr txBox="1"/>
          <p:nvPr>
            <p:ph idx="3" type="body"/>
          </p:nvPr>
        </p:nvSpPr>
        <p:spPr>
          <a:xfrm>
            <a:off x="1239400" y="4757057"/>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3" name="Google Shape;63;p4"/>
          <p:cNvSpPr txBox="1"/>
          <p:nvPr>
            <p:ph idx="4" type="body"/>
          </p:nvPr>
        </p:nvSpPr>
        <p:spPr>
          <a:xfrm>
            <a:off x="4700226" y="4757057"/>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4" name="Google Shape;64;p4"/>
          <p:cNvSpPr txBox="1"/>
          <p:nvPr>
            <p:ph idx="5" type="title"/>
          </p:nvPr>
        </p:nvSpPr>
        <p:spPr>
          <a:xfrm>
            <a:off x="1239400" y="2503800"/>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65" name="Google Shape;65;p4"/>
          <p:cNvSpPr txBox="1"/>
          <p:nvPr>
            <p:ph idx="6" type="title"/>
          </p:nvPr>
        </p:nvSpPr>
        <p:spPr>
          <a:xfrm>
            <a:off x="4700226" y="2503800"/>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66" name="Google Shape;66;p4"/>
          <p:cNvSpPr txBox="1"/>
          <p:nvPr>
            <p:ph idx="7" type="title"/>
          </p:nvPr>
        </p:nvSpPr>
        <p:spPr>
          <a:xfrm>
            <a:off x="1239400" y="4184223"/>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67" name="Google Shape;67;p4"/>
          <p:cNvSpPr txBox="1"/>
          <p:nvPr>
            <p:ph idx="8" type="title"/>
          </p:nvPr>
        </p:nvSpPr>
        <p:spPr>
          <a:xfrm>
            <a:off x="4700226" y="4184223"/>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68" name="Google Shape;68;p4"/>
          <p:cNvSpPr txBox="1"/>
          <p:nvPr>
            <p:ph idx="9" type="body"/>
          </p:nvPr>
        </p:nvSpPr>
        <p:spPr>
          <a:xfrm>
            <a:off x="8161053" y="3076634"/>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69" name="Google Shape;69;p4"/>
          <p:cNvSpPr txBox="1"/>
          <p:nvPr>
            <p:ph idx="13" type="body"/>
          </p:nvPr>
        </p:nvSpPr>
        <p:spPr>
          <a:xfrm>
            <a:off x="8161053" y="4757057"/>
            <a:ext cx="2880900" cy="1089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70" name="Google Shape;70;p4"/>
          <p:cNvSpPr txBox="1"/>
          <p:nvPr>
            <p:ph idx="14" type="title"/>
          </p:nvPr>
        </p:nvSpPr>
        <p:spPr>
          <a:xfrm>
            <a:off x="8161053" y="2503800"/>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1" name="Google Shape;71;p4"/>
          <p:cNvSpPr txBox="1"/>
          <p:nvPr>
            <p:ph idx="15" type="title"/>
          </p:nvPr>
        </p:nvSpPr>
        <p:spPr>
          <a:xfrm>
            <a:off x="8161053" y="4184223"/>
            <a:ext cx="2880900" cy="572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72" name="Google Shape;72;p4"/>
          <p:cNvSpPr/>
          <p:nvPr/>
        </p:nvSpPr>
        <p:spPr>
          <a:xfrm>
            <a:off x="334100" y="290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1106700" y="577311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74" name="Shape 74"/>
        <p:cNvGrpSpPr/>
        <p:nvPr/>
      </p:nvGrpSpPr>
      <p:grpSpPr>
        <a:xfrm>
          <a:off x="0" y="0"/>
          <a:ext cx="0" cy="0"/>
          <a:chOff x="0" y="0"/>
          <a:chExt cx="0" cy="0"/>
        </a:xfrm>
      </p:grpSpPr>
      <p:sp>
        <p:nvSpPr>
          <p:cNvPr id="75" name="Google Shape;75;p5"/>
          <p:cNvSpPr/>
          <p:nvPr/>
        </p:nvSpPr>
        <p:spPr>
          <a:xfrm>
            <a:off x="1010194" y="980852"/>
            <a:ext cx="9416400" cy="41925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207032" y="1227450"/>
            <a:ext cx="94164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207032" y="1227450"/>
            <a:ext cx="94164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5"/>
          <p:cNvGrpSpPr/>
          <p:nvPr/>
        </p:nvGrpSpPr>
        <p:grpSpPr>
          <a:xfrm>
            <a:off x="1375575" y="1403100"/>
            <a:ext cx="8220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5"/>
          <p:cNvSpPr txBox="1"/>
          <p:nvPr>
            <p:ph type="title"/>
          </p:nvPr>
        </p:nvSpPr>
        <p:spPr>
          <a:xfrm>
            <a:off x="1486950" y="2088250"/>
            <a:ext cx="7389300" cy="2066100"/>
          </a:xfrm>
          <a:prstGeom prst="rect">
            <a:avLst/>
          </a:prstGeom>
        </p:spPr>
        <p:txBody>
          <a:bodyPr anchorCtr="0" anchor="ctr"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83" name="Google Shape;83;p5"/>
          <p:cNvSpPr txBox="1"/>
          <p:nvPr>
            <p:ph idx="1" type="body"/>
          </p:nvPr>
        </p:nvSpPr>
        <p:spPr>
          <a:xfrm>
            <a:off x="1486950" y="4171900"/>
            <a:ext cx="7389300" cy="763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84" name="Google Shape;84;p5"/>
          <p:cNvSpPr/>
          <p:nvPr/>
        </p:nvSpPr>
        <p:spPr>
          <a:xfrm>
            <a:off x="8725750" y="225525"/>
            <a:ext cx="2710200" cy="30603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725754" y="225525"/>
            <a:ext cx="2710200" cy="3918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5"/>
          <p:cNvGrpSpPr/>
          <p:nvPr/>
        </p:nvGrpSpPr>
        <p:grpSpPr>
          <a:xfrm>
            <a:off x="8861375" y="324975"/>
            <a:ext cx="8220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5"/>
          <p:cNvSpPr/>
          <p:nvPr/>
        </p:nvSpPr>
        <p:spPr>
          <a:xfrm>
            <a:off x="8925400" y="835425"/>
            <a:ext cx="2310900" cy="22209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17125" y="290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5"/>
          <p:cNvGrpSpPr/>
          <p:nvPr/>
        </p:nvGrpSpPr>
        <p:grpSpPr>
          <a:xfrm rot="2536583">
            <a:off x="639406" y="5636018"/>
            <a:ext cx="577793" cy="1025388"/>
            <a:chOff x="441575" y="368400"/>
            <a:chExt cx="577800" cy="1025400"/>
          </a:xfrm>
        </p:grpSpPr>
        <p:sp>
          <p:nvSpPr>
            <p:cNvPr id="93" name="Google Shape;93;p5"/>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p:nvPr/>
        </p:nvSpPr>
        <p:spPr>
          <a:xfrm>
            <a:off x="10989725" y="577311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96" name="Shape 96"/>
        <p:cNvGrpSpPr/>
        <p:nvPr/>
      </p:nvGrpSpPr>
      <p:grpSpPr>
        <a:xfrm>
          <a:off x="0" y="0"/>
          <a:ext cx="0" cy="0"/>
          <a:chOff x="0" y="0"/>
          <a:chExt cx="0" cy="0"/>
        </a:xfrm>
      </p:grpSpPr>
      <p:sp>
        <p:nvSpPr>
          <p:cNvPr id="97" name="Google Shape;97;p6"/>
          <p:cNvSpPr/>
          <p:nvPr/>
        </p:nvSpPr>
        <p:spPr>
          <a:xfrm>
            <a:off x="1088241" y="626800"/>
            <a:ext cx="10177500" cy="10671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26250" y="474400"/>
            <a:ext cx="101775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6"/>
          <p:cNvGrpSpPr/>
          <p:nvPr/>
        </p:nvGrpSpPr>
        <p:grpSpPr>
          <a:xfrm>
            <a:off x="10908792" y="530352"/>
            <a:ext cx="137118" cy="140220"/>
            <a:chOff x="7909625" y="886625"/>
            <a:chExt cx="94525" cy="96650"/>
          </a:xfrm>
        </p:grpSpPr>
        <p:sp>
          <p:nvSpPr>
            <p:cNvPr id="100" name="Google Shape;100;p6"/>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101" name="Google Shape;101;p6"/>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102" name="Google Shape;102;p6"/>
          <p:cNvSpPr txBox="1"/>
          <p:nvPr>
            <p:ph type="title"/>
          </p:nvPr>
        </p:nvSpPr>
        <p:spPr>
          <a:xfrm>
            <a:off x="985675" y="654800"/>
            <a:ext cx="100311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3" name="Google Shape;103;p6"/>
          <p:cNvSpPr/>
          <p:nvPr/>
        </p:nvSpPr>
        <p:spPr>
          <a:xfrm>
            <a:off x="6549727" y="2191103"/>
            <a:ext cx="4716000" cy="41925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6381168" y="1980500"/>
            <a:ext cx="47160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6381168" y="1980500"/>
            <a:ext cx="47160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6"/>
          <p:cNvGrpSpPr/>
          <p:nvPr/>
        </p:nvGrpSpPr>
        <p:grpSpPr>
          <a:xfrm>
            <a:off x="6549725" y="2156150"/>
            <a:ext cx="822000" cy="212400"/>
            <a:chOff x="1367875" y="1812100"/>
            <a:chExt cx="822000" cy="212400"/>
          </a:xfrm>
        </p:grpSpPr>
        <p:sp>
          <p:nvSpPr>
            <p:cNvPr id="107" name="Google Shape;107;p6"/>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6"/>
          <p:cNvSpPr/>
          <p:nvPr/>
        </p:nvSpPr>
        <p:spPr>
          <a:xfrm>
            <a:off x="926250" y="1980500"/>
            <a:ext cx="4716000" cy="4403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26258" y="1980500"/>
            <a:ext cx="47160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6"/>
          <p:cNvGrpSpPr/>
          <p:nvPr/>
        </p:nvGrpSpPr>
        <p:grpSpPr>
          <a:xfrm>
            <a:off x="1061875" y="2156150"/>
            <a:ext cx="822000" cy="212400"/>
            <a:chOff x="1367875" y="1812100"/>
            <a:chExt cx="822000" cy="212400"/>
          </a:xfrm>
        </p:grpSpPr>
        <p:sp>
          <p:nvSpPr>
            <p:cNvPr id="113" name="Google Shape;113;p6"/>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p:nvPr/>
        </p:nvSpPr>
        <p:spPr>
          <a:xfrm>
            <a:off x="1146900" y="2777325"/>
            <a:ext cx="4265100" cy="33957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txBox="1"/>
          <p:nvPr>
            <p:ph idx="1" type="body"/>
          </p:nvPr>
        </p:nvSpPr>
        <p:spPr>
          <a:xfrm>
            <a:off x="1268400" y="2830800"/>
            <a:ext cx="4022100" cy="3293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18" name="Google Shape;118;p6"/>
          <p:cNvSpPr txBox="1"/>
          <p:nvPr>
            <p:ph idx="2" type="body"/>
          </p:nvPr>
        </p:nvSpPr>
        <p:spPr>
          <a:xfrm>
            <a:off x="6727515" y="2830800"/>
            <a:ext cx="4023300" cy="3293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119" name="Google Shape;119;p6"/>
          <p:cNvGrpSpPr/>
          <p:nvPr/>
        </p:nvGrpSpPr>
        <p:grpSpPr>
          <a:xfrm rot="758291">
            <a:off x="11444146" y="979011"/>
            <a:ext cx="577817" cy="1025430"/>
            <a:chOff x="441575" y="368400"/>
            <a:chExt cx="577800" cy="1025400"/>
          </a:xfrm>
        </p:grpSpPr>
        <p:sp>
          <p:nvSpPr>
            <p:cNvPr id="120" name="Google Shape;120;p6"/>
            <p:cNvSpPr/>
            <p:nvPr/>
          </p:nvSpPr>
          <p:spPr>
            <a:xfrm>
              <a:off x="441575" y="368400"/>
              <a:ext cx="577800" cy="909600"/>
            </a:xfrm>
            <a:prstGeom prst="triangle">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6"/>
          <p:cNvSpPr/>
          <p:nvPr/>
        </p:nvSpPr>
        <p:spPr>
          <a:xfrm>
            <a:off x="140675" y="5855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6"/>
          <p:cNvGrpSpPr/>
          <p:nvPr/>
        </p:nvGrpSpPr>
        <p:grpSpPr>
          <a:xfrm>
            <a:off x="64463" y="84138"/>
            <a:ext cx="701400" cy="586427"/>
            <a:chOff x="10601688" y="5193301"/>
            <a:chExt cx="701400" cy="586427"/>
          </a:xfrm>
        </p:grpSpPr>
        <p:sp>
          <p:nvSpPr>
            <p:cNvPr id="124" name="Google Shape;124;p6"/>
            <p:cNvSpPr/>
            <p:nvPr/>
          </p:nvSpPr>
          <p:spPr>
            <a:xfrm rot="5400000">
              <a:off x="10407392" y="5389351"/>
              <a:ext cx="585600" cy="193500"/>
            </a:xfrm>
            <a:prstGeom prst="parallelogram">
              <a:avLst>
                <a:gd fmla="val 39866"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0796943" y="5273628"/>
              <a:ext cx="506100" cy="5061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127" name="Shape 127"/>
        <p:cNvGrpSpPr/>
        <p:nvPr/>
      </p:nvGrpSpPr>
      <p:grpSpPr>
        <a:xfrm>
          <a:off x="0" y="0"/>
          <a:ext cx="0" cy="0"/>
          <a:chOff x="0" y="0"/>
          <a:chExt cx="0" cy="0"/>
        </a:xfrm>
      </p:grpSpPr>
      <p:sp>
        <p:nvSpPr>
          <p:cNvPr id="128" name="Google Shape;128;p7"/>
          <p:cNvSpPr/>
          <p:nvPr/>
        </p:nvSpPr>
        <p:spPr>
          <a:xfrm>
            <a:off x="1384650" y="732100"/>
            <a:ext cx="9575100" cy="10671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232250" y="579700"/>
            <a:ext cx="9575100" cy="10671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7"/>
          <p:cNvGrpSpPr/>
          <p:nvPr/>
        </p:nvGrpSpPr>
        <p:grpSpPr>
          <a:xfrm>
            <a:off x="10575901" y="657869"/>
            <a:ext cx="137118" cy="140220"/>
            <a:chOff x="7909625" y="886625"/>
            <a:chExt cx="94525" cy="96650"/>
          </a:xfrm>
        </p:grpSpPr>
        <p:sp>
          <p:nvSpPr>
            <p:cNvPr id="131" name="Google Shape;131;p7"/>
            <p:cNvSpPr/>
            <p:nvPr/>
          </p:nvSpPr>
          <p:spPr>
            <a:xfrm>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rect b="b" l="l" r="r" t="t"/>
              <a:pathLst>
                <a:path extrusionOk="0" h="3866" w="3781">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1232250" y="1915403"/>
            <a:ext cx="9575100" cy="41925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384650" y="2085800"/>
            <a:ext cx="9575100" cy="41925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txBox="1"/>
          <p:nvPr>
            <p:ph type="title"/>
          </p:nvPr>
        </p:nvSpPr>
        <p:spPr>
          <a:xfrm>
            <a:off x="1232250" y="734075"/>
            <a:ext cx="95751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6" name="Google Shape;136;p7"/>
          <p:cNvSpPr txBox="1"/>
          <p:nvPr>
            <p:ph idx="1" type="body"/>
          </p:nvPr>
        </p:nvSpPr>
        <p:spPr>
          <a:xfrm>
            <a:off x="1650625" y="2793500"/>
            <a:ext cx="9062400" cy="3211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7" name="Google Shape;137;p7"/>
          <p:cNvSpPr/>
          <p:nvPr/>
        </p:nvSpPr>
        <p:spPr>
          <a:xfrm>
            <a:off x="1384650" y="2085800"/>
            <a:ext cx="9575100" cy="563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7"/>
          <p:cNvGrpSpPr/>
          <p:nvPr/>
        </p:nvGrpSpPr>
        <p:grpSpPr>
          <a:xfrm>
            <a:off x="9978475" y="2261450"/>
            <a:ext cx="8220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7"/>
          <p:cNvSpPr/>
          <p:nvPr/>
        </p:nvSpPr>
        <p:spPr>
          <a:xfrm>
            <a:off x="203600" y="28282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7"/>
          <p:cNvGrpSpPr/>
          <p:nvPr/>
        </p:nvGrpSpPr>
        <p:grpSpPr>
          <a:xfrm>
            <a:off x="340738" y="5521463"/>
            <a:ext cx="701400" cy="586427"/>
            <a:chOff x="10601688" y="5193301"/>
            <a:chExt cx="701400" cy="586427"/>
          </a:xfrm>
        </p:grpSpPr>
        <p:sp>
          <p:nvSpPr>
            <p:cNvPr id="144" name="Google Shape;144;p7"/>
            <p:cNvSpPr/>
            <p:nvPr/>
          </p:nvSpPr>
          <p:spPr>
            <a:xfrm rot="5400000">
              <a:off x="10407392" y="5389351"/>
              <a:ext cx="585600" cy="193500"/>
            </a:xfrm>
            <a:prstGeom prst="parallelogram">
              <a:avLst>
                <a:gd fmla="val 39866"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0796943" y="5273628"/>
              <a:ext cx="506100" cy="506100"/>
            </a:xfrm>
            <a:prstGeom prst="rect">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7"/>
          <p:cNvGrpSpPr/>
          <p:nvPr/>
        </p:nvGrpSpPr>
        <p:grpSpPr>
          <a:xfrm rot="2536583">
            <a:off x="11344456" y="3002218"/>
            <a:ext cx="577793" cy="1025388"/>
            <a:chOff x="441575" y="368400"/>
            <a:chExt cx="577800" cy="1025400"/>
          </a:xfrm>
        </p:grpSpPr>
        <p:sp>
          <p:nvSpPr>
            <p:cNvPr id="148" name="Google Shape;148;p7"/>
            <p:cNvSpPr/>
            <p:nvPr/>
          </p:nvSpPr>
          <p:spPr>
            <a:xfrm>
              <a:off x="441575" y="368400"/>
              <a:ext cx="577800" cy="909600"/>
            </a:xfrm>
            <a:prstGeom prst="triangle">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441575" y="1189800"/>
              <a:ext cx="577800" cy="2040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150" name="Shape 150"/>
        <p:cNvGrpSpPr/>
        <p:nvPr/>
      </p:nvGrpSpPr>
      <p:grpSpPr>
        <a:xfrm>
          <a:off x="0" y="0"/>
          <a:ext cx="0" cy="0"/>
          <a:chOff x="0" y="0"/>
          <a:chExt cx="0" cy="0"/>
        </a:xfrm>
      </p:grpSpPr>
      <p:sp>
        <p:nvSpPr>
          <p:cNvPr id="151" name="Google Shape;151;p8"/>
          <p:cNvSpPr/>
          <p:nvPr/>
        </p:nvSpPr>
        <p:spPr>
          <a:xfrm flipH="1">
            <a:off x="1356012" y="628650"/>
            <a:ext cx="9480000" cy="5600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a:off x="1356000" y="628650"/>
            <a:ext cx="9480000" cy="5886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8"/>
          <p:cNvGrpSpPr/>
          <p:nvPr/>
        </p:nvGrpSpPr>
        <p:grpSpPr>
          <a:xfrm flipH="1">
            <a:off x="1525813" y="804750"/>
            <a:ext cx="822000" cy="212400"/>
            <a:chOff x="1367875" y="1812100"/>
            <a:chExt cx="822000" cy="212400"/>
          </a:xfrm>
        </p:grpSpPr>
        <p:sp>
          <p:nvSpPr>
            <p:cNvPr id="154" name="Google Shape;154;p8"/>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flipH="1">
            <a:off x="1604375" y="1497750"/>
            <a:ext cx="8934300" cy="4379400"/>
          </a:xfrm>
          <a:prstGeom prst="rect">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txBox="1"/>
          <p:nvPr>
            <p:ph type="title"/>
          </p:nvPr>
        </p:nvSpPr>
        <p:spPr>
          <a:xfrm>
            <a:off x="1976875" y="2025925"/>
            <a:ext cx="82767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59" name="Google Shape;159;p8"/>
          <p:cNvSpPr txBox="1"/>
          <p:nvPr>
            <p:ph idx="1" type="subTitle"/>
          </p:nvPr>
        </p:nvSpPr>
        <p:spPr>
          <a:xfrm>
            <a:off x="1699950" y="5073350"/>
            <a:ext cx="87591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160" name="Google Shape;160;p8"/>
          <p:cNvSpPr/>
          <p:nvPr/>
        </p:nvSpPr>
        <p:spPr>
          <a:xfrm flipH="1">
            <a:off x="11106700" y="29077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rot="-2536583">
            <a:off x="10857825" y="5636018"/>
            <a:ext cx="577793" cy="1025388"/>
            <a:chOff x="441575" y="368400"/>
            <a:chExt cx="577800" cy="1025400"/>
          </a:xfrm>
        </p:grpSpPr>
        <p:sp>
          <p:nvSpPr>
            <p:cNvPr id="162" name="Google Shape;162;p8"/>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8"/>
          <p:cNvSpPr/>
          <p:nvPr/>
        </p:nvSpPr>
        <p:spPr>
          <a:xfrm flipH="1">
            <a:off x="334100" y="5773113"/>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8"/>
          <p:cNvGrpSpPr/>
          <p:nvPr/>
        </p:nvGrpSpPr>
        <p:grpSpPr>
          <a:xfrm>
            <a:off x="187813" y="218313"/>
            <a:ext cx="701400" cy="586427"/>
            <a:chOff x="10601688" y="5193301"/>
            <a:chExt cx="701400" cy="586427"/>
          </a:xfrm>
        </p:grpSpPr>
        <p:sp>
          <p:nvSpPr>
            <p:cNvPr id="166" name="Google Shape;166;p8"/>
            <p:cNvSpPr/>
            <p:nvPr/>
          </p:nvSpPr>
          <p:spPr>
            <a:xfrm rot="5400000">
              <a:off x="10407392" y="5389351"/>
              <a:ext cx="585600" cy="193500"/>
            </a:xfrm>
            <a:prstGeom prst="parallelogram">
              <a:avLst>
                <a:gd fmla="val 39866" name="adj"/>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a:off x="10601688" y="5194688"/>
              <a:ext cx="701400" cy="78900"/>
            </a:xfrm>
            <a:prstGeom prst="parallelogram">
              <a:avLst>
                <a:gd fmla="val 250065"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10796943" y="5273628"/>
              <a:ext cx="506100" cy="5061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169" name="Shape 169"/>
        <p:cNvGrpSpPr/>
        <p:nvPr/>
      </p:nvGrpSpPr>
      <p:grpSpPr>
        <a:xfrm>
          <a:off x="0" y="0"/>
          <a:ext cx="0" cy="0"/>
          <a:chOff x="0" y="0"/>
          <a:chExt cx="0" cy="0"/>
        </a:xfrm>
      </p:grpSpPr>
      <p:sp>
        <p:nvSpPr>
          <p:cNvPr id="170" name="Google Shape;170;p9"/>
          <p:cNvSpPr/>
          <p:nvPr/>
        </p:nvSpPr>
        <p:spPr>
          <a:xfrm flipH="1">
            <a:off x="942456" y="476250"/>
            <a:ext cx="10002300" cy="5600700"/>
          </a:xfrm>
          <a:prstGeom prst="rect">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flipH="1">
            <a:off x="1094856" y="628650"/>
            <a:ext cx="10002300" cy="56007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a:off x="1094844" y="628650"/>
            <a:ext cx="10002300" cy="588600"/>
          </a:xfrm>
          <a:prstGeom prst="rect">
            <a:avLst/>
          </a:pr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9"/>
          <p:cNvGrpSpPr/>
          <p:nvPr/>
        </p:nvGrpSpPr>
        <p:grpSpPr>
          <a:xfrm flipH="1">
            <a:off x="1221013" y="804750"/>
            <a:ext cx="822000" cy="212400"/>
            <a:chOff x="1367875" y="1812100"/>
            <a:chExt cx="822000" cy="212400"/>
          </a:xfrm>
        </p:grpSpPr>
        <p:sp>
          <p:nvSpPr>
            <p:cNvPr id="174" name="Google Shape;174;p9"/>
            <p:cNvSpPr/>
            <p:nvPr/>
          </p:nvSpPr>
          <p:spPr>
            <a:xfrm>
              <a:off x="1367875" y="1812100"/>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1672675" y="1812100"/>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1977475" y="1812100"/>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9"/>
          <p:cNvSpPr txBox="1"/>
          <p:nvPr>
            <p:ph idx="1" type="subTitle"/>
          </p:nvPr>
        </p:nvSpPr>
        <p:spPr>
          <a:xfrm>
            <a:off x="1470902" y="37920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9"/>
          <p:cNvSpPr txBox="1"/>
          <p:nvPr>
            <p:ph idx="2" type="subTitle"/>
          </p:nvPr>
        </p:nvSpPr>
        <p:spPr>
          <a:xfrm>
            <a:off x="4766552" y="37920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9" name="Google Shape;179;p9"/>
          <p:cNvSpPr txBox="1"/>
          <p:nvPr>
            <p:ph idx="3" type="subTitle"/>
          </p:nvPr>
        </p:nvSpPr>
        <p:spPr>
          <a:xfrm>
            <a:off x="8062202" y="3792075"/>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80" name="Google Shape;180;p9"/>
          <p:cNvSpPr txBox="1"/>
          <p:nvPr>
            <p:ph type="title"/>
          </p:nvPr>
        </p:nvSpPr>
        <p:spPr>
          <a:xfrm>
            <a:off x="1242300" y="1274450"/>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81" name="Google Shape;181;p9"/>
          <p:cNvSpPr txBox="1"/>
          <p:nvPr>
            <p:ph idx="4" type="body"/>
          </p:nvPr>
        </p:nvSpPr>
        <p:spPr>
          <a:xfrm>
            <a:off x="1470900" y="4357782"/>
            <a:ext cx="2658900" cy="16641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2" name="Google Shape;182;p9"/>
          <p:cNvSpPr txBox="1"/>
          <p:nvPr>
            <p:ph idx="5" type="body"/>
          </p:nvPr>
        </p:nvSpPr>
        <p:spPr>
          <a:xfrm>
            <a:off x="4766550" y="43577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3" name="Google Shape;183;p9"/>
          <p:cNvSpPr txBox="1"/>
          <p:nvPr>
            <p:ph idx="6" type="body"/>
          </p:nvPr>
        </p:nvSpPr>
        <p:spPr>
          <a:xfrm>
            <a:off x="8062200" y="43577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84" name="Google Shape;184;p9"/>
          <p:cNvSpPr/>
          <p:nvPr/>
        </p:nvSpPr>
        <p:spPr>
          <a:xfrm>
            <a:off x="98175" y="188825"/>
            <a:ext cx="751200" cy="751200"/>
          </a:xfrm>
          <a:prstGeom prst="star4">
            <a:avLst>
              <a:gd fmla="val 125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9"/>
          <p:cNvGrpSpPr/>
          <p:nvPr/>
        </p:nvGrpSpPr>
        <p:grpSpPr>
          <a:xfrm rot="2536583">
            <a:off x="639406" y="5636018"/>
            <a:ext cx="577793" cy="1025388"/>
            <a:chOff x="441575" y="368400"/>
            <a:chExt cx="577800" cy="1025400"/>
          </a:xfrm>
        </p:grpSpPr>
        <p:sp>
          <p:nvSpPr>
            <p:cNvPr id="186" name="Google Shape;186;p9"/>
            <p:cNvSpPr/>
            <p:nvPr/>
          </p:nvSpPr>
          <p:spPr>
            <a:xfrm>
              <a:off x="441575" y="368400"/>
              <a:ext cx="577800" cy="909600"/>
            </a:xfrm>
            <a:prstGeom prst="triangle">
              <a:avLst>
                <a:gd fmla="val 50000" name="adj"/>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441575" y="1189800"/>
              <a:ext cx="577800" cy="2040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rot="-2561650">
            <a:off x="11103561" y="2155171"/>
            <a:ext cx="577813" cy="1025423"/>
            <a:chOff x="441575" y="368400"/>
            <a:chExt cx="577800" cy="1025400"/>
          </a:xfrm>
        </p:grpSpPr>
        <p:sp>
          <p:nvSpPr>
            <p:cNvPr id="189" name="Google Shape;189;p9"/>
            <p:cNvSpPr/>
            <p:nvPr/>
          </p:nvSpPr>
          <p:spPr>
            <a:xfrm>
              <a:off x="441575" y="368400"/>
              <a:ext cx="577800" cy="909600"/>
            </a:xfrm>
            <a:prstGeom prst="triangle">
              <a:avLst>
                <a:gd fmla="val 50000" name="adj"/>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441575" y="1189800"/>
              <a:ext cx="577800" cy="2040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191" name="Shape 191"/>
        <p:cNvGrpSpPr/>
        <p:nvPr/>
      </p:nvGrpSpPr>
      <p:grpSpPr>
        <a:xfrm>
          <a:off x="0" y="0"/>
          <a:ext cx="0" cy="0"/>
          <a:chOff x="0" y="0"/>
          <a:chExt cx="0" cy="0"/>
        </a:xfrm>
      </p:grpSpPr>
      <p:sp>
        <p:nvSpPr>
          <p:cNvPr id="192" name="Google Shape;192;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193" name="Google Shape;193;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194" name="Google Shape;194;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graphicFrame>
        <p:nvGraphicFramePr>
          <p:cNvPr id="6" name="Google Shape;6;p1"/>
          <p:cNvGraphicFramePr/>
          <p:nvPr/>
        </p:nvGraphicFramePr>
        <p:xfrm>
          <a:off x="0" y="-62"/>
          <a:ext cx="3000000" cy="3000000"/>
        </p:xfrm>
        <a:graphic>
          <a:graphicData uri="http://schemas.openxmlformats.org/drawingml/2006/table">
            <a:tbl>
              <a:tblPr>
                <a:noFill/>
                <a:tableStyleId>{D9338CEF-4594-43D3-B9C4-B8052643355A}</a:tableStyleId>
              </a:tblPr>
              <a:tblGrid>
                <a:gridCol w="577500"/>
                <a:gridCol w="611300"/>
                <a:gridCol w="611300"/>
                <a:gridCol w="611300"/>
                <a:gridCol w="611300"/>
                <a:gridCol w="611300"/>
                <a:gridCol w="611300"/>
                <a:gridCol w="611300"/>
                <a:gridCol w="611300"/>
                <a:gridCol w="611300"/>
                <a:gridCol w="611300"/>
                <a:gridCol w="611300"/>
                <a:gridCol w="611300"/>
                <a:gridCol w="611300"/>
                <a:gridCol w="611300"/>
                <a:gridCol w="611300"/>
                <a:gridCol w="611300"/>
                <a:gridCol w="611300"/>
                <a:gridCol w="611300"/>
                <a:gridCol w="611300"/>
              </a:tblGrid>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500">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71625">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sp>
        <p:nvSpPr>
          <p:cNvPr id="7" name="Google Shape;7;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p:txBody>
      </p:sp>
      <p:sp>
        <p:nvSpPr>
          <p:cNvPr id="8" name="Google Shape;8;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indent="-349250" lvl="1" marL="9144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indent="-349250" lvl="2" marL="13716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indent="-349250" lvl="3" marL="18288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indent="-349250" lvl="4" marL="22860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indent="-349250" lvl="5" marL="27432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indent="-349250" lvl="6" marL="32004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indent="-349250" lvl="7" marL="365760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indent="-349250" lvl="8" marL="411480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p:txBody>
      </p:sp>
      <p:sp>
        <p:nvSpPr>
          <p:cNvPr id="9" name="Google Shape;9;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9"/>
          <p:cNvSpPr txBox="1"/>
          <p:nvPr>
            <p:ph idx="1" type="subTitle"/>
          </p:nvPr>
        </p:nvSpPr>
        <p:spPr>
          <a:xfrm>
            <a:off x="1232250" y="4877700"/>
            <a:ext cx="9727500" cy="586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Python Scripts Reports</a:t>
            </a:r>
            <a:endParaRPr/>
          </a:p>
        </p:txBody>
      </p:sp>
      <p:sp>
        <p:nvSpPr>
          <p:cNvPr id="358" name="Google Shape;358;p19"/>
          <p:cNvSpPr txBox="1"/>
          <p:nvPr>
            <p:ph type="title"/>
          </p:nvPr>
        </p:nvSpPr>
        <p:spPr>
          <a:xfrm>
            <a:off x="1411500" y="1646250"/>
            <a:ext cx="9369000" cy="252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Solve Problems with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8"/>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Bonus Script</a:t>
            </a:r>
            <a:endParaRPr>
              <a:latin typeface="Comic Sans MS"/>
              <a:ea typeface="Comic Sans MS"/>
              <a:cs typeface="Comic Sans MS"/>
              <a:sym typeface="Comic Sans MS"/>
            </a:endParaRPr>
          </a:p>
        </p:txBody>
      </p:sp>
      <p:sp>
        <p:nvSpPr>
          <p:cNvPr id="447" name="Google Shape;447;p28"/>
          <p:cNvSpPr txBox="1"/>
          <p:nvPr>
            <p:ph idx="1" type="subTitle"/>
          </p:nvPr>
        </p:nvSpPr>
        <p:spPr>
          <a:xfrm>
            <a:off x="147090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448" name="Google Shape;448;p28"/>
          <p:cNvSpPr txBox="1"/>
          <p:nvPr>
            <p:ph idx="2" type="subTitle"/>
          </p:nvPr>
        </p:nvSpPr>
        <p:spPr>
          <a:xfrm>
            <a:off x="476655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449" name="Google Shape;449;p28"/>
          <p:cNvSpPr txBox="1"/>
          <p:nvPr>
            <p:ph idx="3" type="subTitle"/>
          </p:nvPr>
        </p:nvSpPr>
        <p:spPr>
          <a:xfrm>
            <a:off x="8062202" y="1787225"/>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450" name="Google Shape;450;p28"/>
          <p:cNvSpPr txBox="1"/>
          <p:nvPr>
            <p:ph idx="4" type="body"/>
          </p:nvPr>
        </p:nvSpPr>
        <p:spPr>
          <a:xfrm>
            <a:off x="1470900" y="2750049"/>
            <a:ext cx="2658900" cy="2617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2000">
                <a:solidFill>
                  <a:schemeClr val="dk1"/>
                </a:solidFill>
                <a:latin typeface="Comic Sans MS"/>
                <a:ea typeface="Comic Sans MS"/>
                <a:cs typeface="Comic Sans MS"/>
                <a:sym typeface="Comic Sans MS"/>
              </a:rPr>
              <a:t>This code seems to write a file, remove a file and request a url link.</a:t>
            </a:r>
            <a:endParaRPr sz="2000">
              <a:latin typeface="Comic Sans MS"/>
              <a:ea typeface="Comic Sans MS"/>
              <a:cs typeface="Comic Sans MS"/>
              <a:sym typeface="Comic Sans MS"/>
            </a:endParaRPr>
          </a:p>
        </p:txBody>
      </p:sp>
      <p:sp>
        <p:nvSpPr>
          <p:cNvPr id="451" name="Google Shape;451;p28"/>
          <p:cNvSpPr txBox="1"/>
          <p:nvPr>
            <p:ph idx="5" type="body"/>
          </p:nvPr>
        </p:nvSpPr>
        <p:spPr>
          <a:xfrm>
            <a:off x="4766550" y="2510100"/>
            <a:ext cx="2658900" cy="3694800"/>
          </a:xfrm>
          <a:prstGeom prst="rect">
            <a:avLst/>
          </a:prstGeom>
        </p:spPr>
        <p:txBody>
          <a:bodyPr anchorCtr="0" anchor="ctr" bIns="121900" lIns="121900" spcFirstLastPara="1" rIns="121900" wrap="square" tIns="121900">
            <a:noAutofit/>
          </a:bodyPr>
          <a:lstStyle/>
          <a:p>
            <a:pPr indent="-323850" lvl="0" marL="457200" rtl="0" algn="l">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Identify variables and the role assigned to them</a:t>
            </a:r>
            <a:endParaRPr sz="1500">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Analysing modules and functions usage</a:t>
            </a:r>
            <a:endParaRPr sz="1500">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Observe how the programme modifies and processes string data</a:t>
            </a:r>
            <a:endParaRPr sz="1500">
              <a:solidFill>
                <a:schemeClr val="dk1"/>
              </a:solidFill>
              <a:latin typeface="Comic Sans MS"/>
              <a:ea typeface="Comic Sans MS"/>
              <a:cs typeface="Comic Sans MS"/>
              <a:sym typeface="Comic Sans MS"/>
            </a:endParaRPr>
          </a:p>
          <a:p>
            <a:pPr indent="-323850" lvl="0" marL="457200" rtl="0" algn="l">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Understand how the code interact with file operations [write(), remove()]</a:t>
            </a:r>
            <a:endParaRPr sz="1500"/>
          </a:p>
        </p:txBody>
      </p:sp>
      <p:sp>
        <p:nvSpPr>
          <p:cNvPr id="452" name="Google Shape;452;p28"/>
          <p:cNvSpPr txBox="1"/>
          <p:nvPr>
            <p:ph idx="6" type="body"/>
          </p:nvPr>
        </p:nvSpPr>
        <p:spPr>
          <a:xfrm>
            <a:off x="8062200" y="2510100"/>
            <a:ext cx="2658900" cy="40482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Single-letter variables</a:t>
            </a:r>
            <a:endParaRPr sz="1600">
              <a:solidFill>
                <a:schemeClr val="dk1"/>
              </a:solidFill>
              <a:latin typeface="Comic Sans MS"/>
              <a:ea typeface="Comic Sans MS"/>
              <a:cs typeface="Comic Sans MS"/>
              <a:sym typeface="Comic Sans MS"/>
            </a:endParaRPr>
          </a:p>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Use of the function print()- more effort needed to understand the use of it</a:t>
            </a:r>
            <a:endParaRPr sz="1600">
              <a:solidFill>
                <a:schemeClr val="dk1"/>
              </a:solidFill>
              <a:latin typeface="Comic Sans MS"/>
              <a:ea typeface="Comic Sans MS"/>
              <a:cs typeface="Comic Sans MS"/>
              <a:sym typeface="Comic Sans MS"/>
            </a:endParaRPr>
          </a:p>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File operations [open(), write(), remove()] with no comments for the user to understand the purpose of it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9"/>
          <p:cNvSpPr txBox="1"/>
          <p:nvPr>
            <p:ph type="title"/>
          </p:nvPr>
        </p:nvSpPr>
        <p:spPr>
          <a:xfrm>
            <a:off x="3305200" y="1884513"/>
            <a:ext cx="5581500" cy="896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6000"/>
              <a:t>Thank you!</a:t>
            </a:r>
            <a:endParaRPr sz="6000"/>
          </a:p>
        </p:txBody>
      </p:sp>
      <p:sp>
        <p:nvSpPr>
          <p:cNvPr id="458" name="Google Shape;458;p29"/>
          <p:cNvSpPr txBox="1"/>
          <p:nvPr>
            <p:ph idx="1" type="body"/>
          </p:nvPr>
        </p:nvSpPr>
        <p:spPr>
          <a:xfrm>
            <a:off x="3305300" y="2790138"/>
            <a:ext cx="5581500" cy="198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
              <a:t>Do you have any questions?</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3434732" y="1883975"/>
            <a:ext cx="6811200" cy="122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Hello! I’m...</a:t>
            </a:r>
            <a:endParaRPr/>
          </a:p>
        </p:txBody>
      </p:sp>
      <p:sp>
        <p:nvSpPr>
          <p:cNvPr id="364" name="Google Shape;364;p20"/>
          <p:cNvSpPr txBox="1"/>
          <p:nvPr>
            <p:ph idx="1" type="body"/>
          </p:nvPr>
        </p:nvSpPr>
        <p:spPr>
          <a:xfrm>
            <a:off x="3434700" y="3177577"/>
            <a:ext cx="6811200" cy="2059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EDA60"/>
                </a:highlight>
                <a:latin typeface="Roboto"/>
                <a:ea typeface="Roboto"/>
                <a:cs typeface="Roboto"/>
                <a:sym typeface="Roboto"/>
              </a:rPr>
              <a:t>Georgia, an experienced teacher ….</a:t>
            </a:r>
            <a:endParaRPr>
              <a:solidFill>
                <a:schemeClr val="dk1"/>
              </a:solidFill>
              <a:highlight>
                <a:srgbClr val="FEDA60"/>
              </a:highlight>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
                <a:solidFill>
                  <a:srgbClr val="434343"/>
                </a:solidFill>
                <a:latin typeface="Roboto"/>
                <a:ea typeface="Roboto"/>
                <a:cs typeface="Roboto"/>
                <a:sym typeface="Roboto"/>
              </a:rPr>
              <a:t>Who currently looking into switching careers.</a:t>
            </a:r>
            <a:endParaRPr>
              <a:solidFill>
                <a:srgbClr val="434343"/>
              </a:solidFill>
              <a:latin typeface="Roboto"/>
              <a:ea typeface="Roboto"/>
              <a:cs typeface="Roboto"/>
              <a:sym typeface="Roboto"/>
            </a:endParaRPr>
          </a:p>
          <a:p>
            <a:pPr indent="0" lvl="0" marL="0" rtl="0" algn="l">
              <a:spcBef>
                <a:spcPts val="2100"/>
              </a:spcBef>
              <a:spcAft>
                <a:spcPts val="0"/>
              </a:spcAft>
              <a:buClr>
                <a:schemeClr val="dk1"/>
              </a:buClr>
              <a:buSzPts val="1100"/>
              <a:buFont typeface="Arial"/>
              <a:buNone/>
            </a:pPr>
            <a:r>
              <a:rPr lang="en">
                <a:solidFill>
                  <a:srgbClr val="434343"/>
                </a:solidFill>
                <a:latin typeface="Roboto"/>
                <a:ea typeface="Roboto"/>
                <a:cs typeface="Roboto"/>
                <a:sym typeface="Roboto"/>
              </a:rPr>
              <a:t>Passionate about Data Analysis!</a:t>
            </a:r>
            <a:endParaRPr>
              <a:solidFill>
                <a:srgbClr val="434343"/>
              </a:solidFill>
              <a:latin typeface="Roboto"/>
              <a:ea typeface="Roboto"/>
              <a:cs typeface="Roboto"/>
              <a:sym typeface="Roboto"/>
            </a:endParaRPr>
          </a:p>
          <a:p>
            <a:pPr indent="0" lvl="0" marL="0" rtl="0" algn="ctr">
              <a:spcBef>
                <a:spcPts val="2100"/>
              </a:spcBef>
              <a:spcAft>
                <a:spcPts val="0"/>
              </a:spcAft>
              <a:buNone/>
            </a:pPr>
            <a:r>
              <a:t/>
            </a:r>
            <a:endParaRPr/>
          </a:p>
        </p:txBody>
      </p:sp>
      <p:pic>
        <p:nvPicPr>
          <p:cNvPr id="365" name="Google Shape;365;p20"/>
          <p:cNvPicPr preferRelativeResize="0"/>
          <p:nvPr/>
        </p:nvPicPr>
        <p:blipFill>
          <a:blip r:embed="rId3">
            <a:alphaModFix/>
          </a:blip>
          <a:stretch>
            <a:fillRect/>
          </a:stretch>
        </p:blipFill>
        <p:spPr>
          <a:xfrm>
            <a:off x="843850" y="875725"/>
            <a:ext cx="2286626" cy="214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1"/>
          <p:cNvSpPr txBox="1"/>
          <p:nvPr>
            <p:ph type="title"/>
          </p:nvPr>
        </p:nvSpPr>
        <p:spPr>
          <a:xfrm>
            <a:off x="1232250" y="734075"/>
            <a:ext cx="95751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Table of Contents </a:t>
            </a:r>
            <a:endParaRPr/>
          </a:p>
        </p:txBody>
      </p:sp>
      <p:sp>
        <p:nvSpPr>
          <p:cNvPr id="371" name="Google Shape;371;p21"/>
          <p:cNvSpPr txBox="1"/>
          <p:nvPr>
            <p:ph idx="1" type="body"/>
          </p:nvPr>
        </p:nvSpPr>
        <p:spPr>
          <a:xfrm>
            <a:off x="1496300" y="2064650"/>
            <a:ext cx="9453300" cy="4161300"/>
          </a:xfrm>
          <a:prstGeom prst="rect">
            <a:avLst/>
          </a:prstGeom>
        </p:spPr>
        <p:txBody>
          <a:bodyPr anchorCtr="0" anchor="t" bIns="121900" lIns="121900" spcFirstLastPara="1" rIns="121900" wrap="square" tIns="121900">
            <a:noAutofit/>
          </a:bodyPr>
          <a:lstStyle/>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rPr lang="en"/>
              <a:t>	Script 1</a:t>
            </a:r>
            <a:endParaRPr/>
          </a:p>
          <a:p>
            <a:pPr indent="0" lvl="0" marL="0" rtl="0" algn="l">
              <a:lnSpc>
                <a:spcPct val="200000"/>
              </a:lnSpc>
              <a:spcBef>
                <a:spcPts val="0"/>
              </a:spcBef>
              <a:spcAft>
                <a:spcPts val="0"/>
              </a:spcAft>
              <a:buNone/>
            </a:pPr>
            <a:r>
              <a:rPr lang="en"/>
              <a:t>        Script 2</a:t>
            </a:r>
            <a:endParaRPr/>
          </a:p>
          <a:p>
            <a:pPr indent="0" lvl="0" marL="0" rtl="0" algn="l">
              <a:lnSpc>
                <a:spcPct val="200000"/>
              </a:lnSpc>
              <a:spcBef>
                <a:spcPts val="0"/>
              </a:spcBef>
              <a:spcAft>
                <a:spcPts val="0"/>
              </a:spcAft>
              <a:buNone/>
            </a:pPr>
            <a:r>
              <a:rPr lang="en"/>
              <a:t>	Script 3</a:t>
            </a:r>
            <a:endParaRPr/>
          </a:p>
          <a:p>
            <a:pPr indent="0" lvl="0" marL="0" rtl="0" algn="l">
              <a:lnSpc>
                <a:spcPct val="200000"/>
              </a:lnSpc>
              <a:spcBef>
                <a:spcPts val="0"/>
              </a:spcBef>
              <a:spcAft>
                <a:spcPts val="0"/>
              </a:spcAft>
              <a:buNone/>
            </a:pPr>
            <a:r>
              <a:rPr lang="en"/>
              <a:t>	Script 4</a:t>
            </a:r>
            <a:endParaRPr/>
          </a:p>
          <a:p>
            <a:pPr indent="0" lvl="0" marL="0" rtl="0" algn="l">
              <a:lnSpc>
                <a:spcPct val="200000"/>
              </a:lnSpc>
              <a:spcBef>
                <a:spcPts val="0"/>
              </a:spcBef>
              <a:spcAft>
                <a:spcPts val="0"/>
              </a:spcAft>
              <a:buNone/>
            </a:pPr>
            <a:r>
              <a:rPr lang="en"/>
              <a:t>	Script 5</a:t>
            </a:r>
            <a:endParaRPr/>
          </a:p>
          <a:p>
            <a:pPr indent="0" lvl="0" marL="0" rtl="0" algn="l">
              <a:lnSpc>
                <a:spcPct val="200000"/>
              </a:lnSpc>
              <a:spcBef>
                <a:spcPts val="0"/>
              </a:spcBef>
              <a:spcAft>
                <a:spcPts val="0"/>
              </a:spcAft>
              <a:buNone/>
            </a:pPr>
            <a:r>
              <a:rPr lang="en"/>
              <a:t>	Bonus Script</a:t>
            </a:r>
            <a:endParaRPr/>
          </a:p>
        </p:txBody>
      </p:sp>
      <p:sp>
        <p:nvSpPr>
          <p:cNvPr id="372" name="Google Shape;372;p21"/>
          <p:cNvSpPr/>
          <p:nvPr/>
        </p:nvSpPr>
        <p:spPr>
          <a:xfrm rot="-5400000">
            <a:off x="1794300" y="3976415"/>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rot="-5400000">
            <a:off x="1794300" y="3397295"/>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rot="-5400000">
            <a:off x="1794300" y="2818175"/>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rot="-5400000">
            <a:off x="1794300" y="5713775"/>
            <a:ext cx="212400" cy="212400"/>
          </a:xfrm>
          <a:prstGeom prst="ellipse">
            <a:avLst/>
          </a:prstGeom>
          <a:solidFill>
            <a:schemeClr val="accent2"/>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rot="-5400000">
            <a:off x="1794300" y="5134655"/>
            <a:ext cx="212400" cy="2124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rot="-5400000">
            <a:off x="1794300" y="4555535"/>
            <a:ext cx="212400" cy="212400"/>
          </a:xfrm>
          <a:prstGeom prst="ellipse">
            <a:avLst/>
          </a:pr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txBox="1"/>
          <p:nvPr>
            <p:ph type="title"/>
          </p:nvPr>
        </p:nvSpPr>
        <p:spPr>
          <a:xfrm>
            <a:off x="1735675" y="2238625"/>
            <a:ext cx="8759100" cy="3494400"/>
          </a:xfrm>
          <a:prstGeom prst="rect">
            <a:avLst/>
          </a:prstGeom>
        </p:spPr>
        <p:txBody>
          <a:bodyPr anchorCtr="0" anchor="ctr" bIns="121900" lIns="121900" spcFirstLastPara="1" rIns="121900" wrap="square" tIns="121900">
            <a:noAutofit/>
          </a:bodyPr>
          <a:lstStyle/>
          <a:p>
            <a:pPr indent="-387350" lvl="0" marL="457200" rtl="0" algn="just">
              <a:lnSpc>
                <a:spcPct val="115000"/>
              </a:lnSpc>
              <a:spcBef>
                <a:spcPts val="1200"/>
              </a:spcBef>
              <a:spcAft>
                <a:spcPts val="0"/>
              </a:spcAft>
              <a:buSzPts val="2500"/>
              <a:buFont typeface="Barlow"/>
              <a:buAutoNum type="arabicPeriod"/>
            </a:pPr>
            <a:r>
              <a:rPr lang="en" sz="2500">
                <a:latin typeface="Barlow"/>
                <a:ea typeface="Barlow"/>
                <a:cs typeface="Barlow"/>
                <a:sym typeface="Barlow"/>
              </a:rPr>
              <a:t>What the Python programs are designed to do</a:t>
            </a:r>
            <a:endParaRPr sz="2500">
              <a:latin typeface="Barlow"/>
              <a:ea typeface="Barlow"/>
              <a:cs typeface="Barlow"/>
              <a:sym typeface="Barlow"/>
            </a:endParaRPr>
          </a:p>
          <a:p>
            <a:pPr indent="-387350" lvl="0" marL="457200" rtl="0" algn="just">
              <a:lnSpc>
                <a:spcPct val="115000"/>
              </a:lnSpc>
              <a:spcBef>
                <a:spcPts val="0"/>
              </a:spcBef>
              <a:spcAft>
                <a:spcPts val="0"/>
              </a:spcAft>
              <a:buSzPts val="2500"/>
              <a:buFont typeface="Barlow"/>
              <a:buAutoNum type="arabicPeriod"/>
            </a:pPr>
            <a:r>
              <a:rPr lang="en" sz="2500">
                <a:latin typeface="Barlow"/>
                <a:ea typeface="Barlow"/>
                <a:cs typeface="Barlow"/>
                <a:sym typeface="Barlow"/>
              </a:rPr>
              <a:t>The process and methods you used when reverse engineering the program</a:t>
            </a:r>
            <a:endParaRPr sz="2500">
              <a:latin typeface="Barlow"/>
              <a:ea typeface="Barlow"/>
              <a:cs typeface="Barlow"/>
              <a:sym typeface="Barlow"/>
            </a:endParaRPr>
          </a:p>
          <a:p>
            <a:pPr indent="-387350" lvl="0" marL="457200" rtl="0" algn="just">
              <a:lnSpc>
                <a:spcPct val="115000"/>
              </a:lnSpc>
              <a:spcBef>
                <a:spcPts val="0"/>
              </a:spcBef>
              <a:spcAft>
                <a:spcPts val="0"/>
              </a:spcAft>
              <a:buSzPts val="2500"/>
              <a:buFont typeface="Barlow"/>
              <a:buAutoNum type="arabicPeriod"/>
            </a:pPr>
            <a:r>
              <a:rPr lang="en" sz="2500">
                <a:latin typeface="Barlow"/>
                <a:ea typeface="Barlow"/>
                <a:cs typeface="Barlow"/>
                <a:sym typeface="Barlow"/>
              </a:rPr>
              <a:t>What, if any, techniques or tricks were used by the program to make reverse engineering more difficult</a:t>
            </a:r>
            <a:endParaRPr sz="2500">
              <a:latin typeface="Barlow"/>
              <a:ea typeface="Barlow"/>
              <a:cs typeface="Barlow"/>
              <a:sym typeface="Barlow"/>
            </a:endParaRPr>
          </a:p>
          <a:p>
            <a:pPr indent="0" lvl="0" marL="0" rtl="0" algn="ctr">
              <a:spcBef>
                <a:spcPts val="0"/>
              </a:spcBef>
              <a:spcAft>
                <a:spcPts val="0"/>
              </a:spcAft>
              <a:buNone/>
            </a:pPr>
            <a:r>
              <a:t/>
            </a:r>
            <a:endParaRPr sz="1900">
              <a:solidFill>
                <a:schemeClr val="dk2"/>
              </a:solidFill>
              <a:latin typeface="Ubuntu"/>
              <a:ea typeface="Ubuntu"/>
              <a:cs typeface="Ubuntu"/>
              <a:sym typeface="Ubuntu"/>
            </a:endParaRPr>
          </a:p>
        </p:txBody>
      </p:sp>
      <p:sp>
        <p:nvSpPr>
          <p:cNvPr id="383" name="Google Shape;383;p22"/>
          <p:cNvSpPr txBox="1"/>
          <p:nvPr>
            <p:ph idx="1" type="subTitle"/>
          </p:nvPr>
        </p:nvSpPr>
        <p:spPr>
          <a:xfrm>
            <a:off x="1735675" y="1622600"/>
            <a:ext cx="8759100" cy="717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2500" u="sng"/>
              <a:t>Analysing 5 obfuscated Python Scripts</a:t>
            </a:r>
            <a:endParaRPr sz="2500" u="sng"/>
          </a:p>
        </p:txBody>
      </p:sp>
      <p:grpSp>
        <p:nvGrpSpPr>
          <p:cNvPr id="384" name="Google Shape;384;p22"/>
          <p:cNvGrpSpPr/>
          <p:nvPr/>
        </p:nvGrpSpPr>
        <p:grpSpPr>
          <a:xfrm>
            <a:off x="10081754" y="725965"/>
            <a:ext cx="594941" cy="419108"/>
            <a:chOff x="621403" y="597265"/>
            <a:chExt cx="1588204" cy="1118814"/>
          </a:xfrm>
        </p:grpSpPr>
        <p:sp>
          <p:nvSpPr>
            <p:cNvPr id="385" name="Google Shape;385;p22"/>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6" name="Google Shape;386;p22"/>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3"/>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Script 1</a:t>
            </a:r>
            <a:endParaRPr>
              <a:latin typeface="Comic Sans MS"/>
              <a:ea typeface="Comic Sans MS"/>
              <a:cs typeface="Comic Sans MS"/>
              <a:sym typeface="Comic Sans MS"/>
            </a:endParaRPr>
          </a:p>
        </p:txBody>
      </p:sp>
      <p:sp>
        <p:nvSpPr>
          <p:cNvPr id="392" name="Google Shape;392;p23"/>
          <p:cNvSpPr txBox="1"/>
          <p:nvPr>
            <p:ph idx="1" type="subTitle"/>
          </p:nvPr>
        </p:nvSpPr>
        <p:spPr>
          <a:xfrm>
            <a:off x="147090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393" name="Google Shape;393;p23"/>
          <p:cNvSpPr txBox="1"/>
          <p:nvPr>
            <p:ph idx="2" type="subTitle"/>
          </p:nvPr>
        </p:nvSpPr>
        <p:spPr>
          <a:xfrm>
            <a:off x="476655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394" name="Google Shape;394;p23"/>
          <p:cNvSpPr txBox="1"/>
          <p:nvPr>
            <p:ph idx="3" type="subTitle"/>
          </p:nvPr>
        </p:nvSpPr>
        <p:spPr>
          <a:xfrm>
            <a:off x="8062202" y="2147200"/>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395" name="Google Shape;395;p23"/>
          <p:cNvSpPr txBox="1"/>
          <p:nvPr>
            <p:ph idx="4" type="body"/>
          </p:nvPr>
        </p:nvSpPr>
        <p:spPr>
          <a:xfrm>
            <a:off x="1470900" y="2444001"/>
            <a:ext cx="2658900" cy="369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2000">
                <a:latin typeface="Comic Sans MS"/>
                <a:ea typeface="Comic Sans MS"/>
                <a:cs typeface="Comic Sans MS"/>
                <a:sym typeface="Comic Sans MS"/>
              </a:rPr>
              <a:t>Perform a simple operation on two numbers passed as command-line arguments</a:t>
            </a:r>
            <a:endParaRPr sz="2000">
              <a:latin typeface="Comic Sans MS"/>
              <a:ea typeface="Comic Sans MS"/>
              <a:cs typeface="Comic Sans MS"/>
              <a:sym typeface="Comic Sans MS"/>
            </a:endParaRPr>
          </a:p>
        </p:txBody>
      </p:sp>
      <p:sp>
        <p:nvSpPr>
          <p:cNvPr id="396" name="Google Shape;396;p23"/>
          <p:cNvSpPr txBox="1"/>
          <p:nvPr>
            <p:ph idx="5" type="body"/>
          </p:nvPr>
        </p:nvSpPr>
        <p:spPr>
          <a:xfrm>
            <a:off x="4766550" y="3081870"/>
            <a:ext cx="2658900" cy="3057000"/>
          </a:xfrm>
          <a:prstGeom prst="rect">
            <a:avLst/>
          </a:prstGeom>
        </p:spPr>
        <p:txBody>
          <a:bodyPr anchorCtr="0" anchor="ctr" bIns="121900" lIns="121900" spcFirstLastPara="1" rIns="121900" wrap="square" tIns="121900">
            <a:noAutofit/>
          </a:bodyPr>
          <a:lstStyle/>
          <a:p>
            <a:pPr indent="-355600" lvl="0" marL="457200" rtl="0" algn="l">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Analysing line by line</a:t>
            </a:r>
            <a:endParaRPr sz="2000">
              <a:solidFill>
                <a:schemeClr val="dk1"/>
              </a:solidFill>
              <a:latin typeface="Comic Sans MS"/>
              <a:ea typeface="Comic Sans MS"/>
              <a:cs typeface="Comic Sans MS"/>
              <a:sym typeface="Comic Sans MS"/>
            </a:endParaRPr>
          </a:p>
          <a:p>
            <a:pPr indent="-355600" lvl="0" marL="457200" rtl="0" algn="l">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Replacing common names with new names</a:t>
            </a:r>
            <a:endParaRPr sz="2000">
              <a:solidFill>
                <a:schemeClr val="dk1"/>
              </a:solidFill>
              <a:latin typeface="Comic Sans MS"/>
              <a:ea typeface="Comic Sans MS"/>
              <a:cs typeface="Comic Sans MS"/>
              <a:sym typeface="Comic Sans MS"/>
            </a:endParaRPr>
          </a:p>
          <a:p>
            <a:pPr indent="-355600" lvl="0" marL="457200" rtl="0" algn="l">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Re-writing code in Pythonic style</a:t>
            </a:r>
            <a:endParaRPr sz="2000">
              <a:solidFill>
                <a:schemeClr val="dk1"/>
              </a:solidFill>
              <a:latin typeface="Comic Sans MS"/>
              <a:ea typeface="Comic Sans MS"/>
              <a:cs typeface="Comic Sans MS"/>
              <a:sym typeface="Comic Sans MS"/>
            </a:endParaRPr>
          </a:p>
          <a:p>
            <a:pPr indent="-355600" lvl="0" marL="457200" rtl="0" algn="l">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Commenting</a:t>
            </a:r>
            <a:endParaRPr/>
          </a:p>
        </p:txBody>
      </p:sp>
      <p:sp>
        <p:nvSpPr>
          <p:cNvPr id="397" name="Google Shape;397;p23"/>
          <p:cNvSpPr txBox="1"/>
          <p:nvPr>
            <p:ph idx="6" type="body"/>
          </p:nvPr>
        </p:nvSpPr>
        <p:spPr>
          <a:xfrm>
            <a:off x="8062200" y="2863376"/>
            <a:ext cx="2658900" cy="36948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Using letters to name variables ( A for print)</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Multiple actions in single lines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Error messages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Reducing the size of the code and reusing variables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Script 2</a:t>
            </a:r>
            <a:endParaRPr>
              <a:latin typeface="Comic Sans MS"/>
              <a:ea typeface="Comic Sans MS"/>
              <a:cs typeface="Comic Sans MS"/>
              <a:sym typeface="Comic Sans MS"/>
            </a:endParaRPr>
          </a:p>
        </p:txBody>
      </p:sp>
      <p:sp>
        <p:nvSpPr>
          <p:cNvPr id="403" name="Google Shape;403;p24"/>
          <p:cNvSpPr txBox="1"/>
          <p:nvPr>
            <p:ph idx="1" type="subTitle"/>
          </p:nvPr>
        </p:nvSpPr>
        <p:spPr>
          <a:xfrm>
            <a:off x="147090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404" name="Google Shape;404;p24"/>
          <p:cNvSpPr txBox="1"/>
          <p:nvPr>
            <p:ph idx="2" type="subTitle"/>
          </p:nvPr>
        </p:nvSpPr>
        <p:spPr>
          <a:xfrm>
            <a:off x="476655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405" name="Google Shape;405;p24"/>
          <p:cNvSpPr txBox="1"/>
          <p:nvPr>
            <p:ph idx="3" type="subTitle"/>
          </p:nvPr>
        </p:nvSpPr>
        <p:spPr>
          <a:xfrm>
            <a:off x="8062202" y="2147200"/>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406" name="Google Shape;406;p24"/>
          <p:cNvSpPr txBox="1"/>
          <p:nvPr>
            <p:ph idx="4" type="body"/>
          </p:nvPr>
        </p:nvSpPr>
        <p:spPr>
          <a:xfrm>
            <a:off x="1470900" y="2876194"/>
            <a:ext cx="2658900" cy="3140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2000">
                <a:solidFill>
                  <a:schemeClr val="dk1"/>
                </a:solidFill>
                <a:latin typeface="Comic Sans MS"/>
                <a:ea typeface="Comic Sans MS"/>
                <a:cs typeface="Comic Sans MS"/>
                <a:sym typeface="Comic Sans MS"/>
              </a:rPr>
              <a:t>Take a single integer input from the command line and performs some conditional checks on it.</a:t>
            </a:r>
            <a:endParaRPr sz="2000">
              <a:latin typeface="Comic Sans MS"/>
              <a:ea typeface="Comic Sans MS"/>
              <a:cs typeface="Comic Sans MS"/>
              <a:sym typeface="Comic Sans MS"/>
            </a:endParaRPr>
          </a:p>
        </p:txBody>
      </p:sp>
      <p:sp>
        <p:nvSpPr>
          <p:cNvPr id="407" name="Google Shape;407;p24"/>
          <p:cNvSpPr txBox="1"/>
          <p:nvPr>
            <p:ph idx="5" type="body"/>
          </p:nvPr>
        </p:nvSpPr>
        <p:spPr>
          <a:xfrm>
            <a:off x="4766550" y="2754101"/>
            <a:ext cx="2658900" cy="3384900"/>
          </a:xfrm>
          <a:prstGeom prst="rect">
            <a:avLst/>
          </a:prstGeom>
        </p:spPr>
        <p:txBody>
          <a:bodyPr anchorCtr="0" anchor="ctr" bIns="121900" lIns="121900" spcFirstLastPara="1" rIns="121900" wrap="square" tIns="121900">
            <a:noAutofit/>
          </a:bodyPr>
          <a:lstStyle/>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Analysing variables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Observing the reuse of variables to understand their role</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Adding comments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Adding print</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if and elif statements</a:t>
            </a:r>
            <a:endParaRPr sz="1800"/>
          </a:p>
        </p:txBody>
      </p:sp>
      <p:sp>
        <p:nvSpPr>
          <p:cNvPr id="408" name="Google Shape;408;p24"/>
          <p:cNvSpPr txBox="1"/>
          <p:nvPr>
            <p:ph idx="6" type="body"/>
          </p:nvPr>
        </p:nvSpPr>
        <p:spPr>
          <a:xfrm>
            <a:off x="8062200" y="2863376"/>
            <a:ext cx="2658900" cy="36948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Misleading error messages</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Rename variables</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Limited comments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Script 3</a:t>
            </a:r>
            <a:endParaRPr>
              <a:latin typeface="Comic Sans MS"/>
              <a:ea typeface="Comic Sans MS"/>
              <a:cs typeface="Comic Sans MS"/>
              <a:sym typeface="Comic Sans MS"/>
            </a:endParaRPr>
          </a:p>
        </p:txBody>
      </p:sp>
      <p:sp>
        <p:nvSpPr>
          <p:cNvPr id="414" name="Google Shape;414;p25"/>
          <p:cNvSpPr txBox="1"/>
          <p:nvPr>
            <p:ph idx="1" type="subTitle"/>
          </p:nvPr>
        </p:nvSpPr>
        <p:spPr>
          <a:xfrm>
            <a:off x="147090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415" name="Google Shape;415;p25"/>
          <p:cNvSpPr txBox="1"/>
          <p:nvPr>
            <p:ph idx="2" type="subTitle"/>
          </p:nvPr>
        </p:nvSpPr>
        <p:spPr>
          <a:xfrm>
            <a:off x="4766552" y="2147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416" name="Google Shape;416;p25"/>
          <p:cNvSpPr txBox="1"/>
          <p:nvPr>
            <p:ph idx="3" type="subTitle"/>
          </p:nvPr>
        </p:nvSpPr>
        <p:spPr>
          <a:xfrm>
            <a:off x="8062202" y="2147200"/>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417" name="Google Shape;417;p25"/>
          <p:cNvSpPr txBox="1"/>
          <p:nvPr>
            <p:ph idx="4" type="body"/>
          </p:nvPr>
        </p:nvSpPr>
        <p:spPr>
          <a:xfrm>
            <a:off x="1470900" y="2863375"/>
            <a:ext cx="2658900" cy="3275400"/>
          </a:xfrm>
          <a:prstGeom prst="rect">
            <a:avLst/>
          </a:prstGeom>
        </p:spPr>
        <p:txBody>
          <a:bodyPr anchorCtr="0" anchor="t" bIns="121900" lIns="121900" spcFirstLastPara="1" rIns="121900" wrap="square" tIns="121900">
            <a:noAutofit/>
          </a:bodyPr>
          <a:lstStyle/>
          <a:p>
            <a:pPr indent="0" lvl="0" marL="0" rtl="0" algn="ctr">
              <a:spcBef>
                <a:spcPts val="1500"/>
              </a:spcBef>
              <a:spcAft>
                <a:spcPts val="1500"/>
              </a:spcAft>
              <a:buNone/>
            </a:pPr>
            <a:r>
              <a:rPr lang="en" sz="2000">
                <a:solidFill>
                  <a:schemeClr val="dk1"/>
                </a:solidFill>
                <a:latin typeface="Comic Sans MS"/>
                <a:ea typeface="Comic Sans MS"/>
                <a:cs typeface="Comic Sans MS"/>
                <a:sym typeface="Comic Sans MS"/>
              </a:rPr>
              <a:t>Performs various operations based on the input integer provided via the command line.</a:t>
            </a:r>
            <a:endParaRPr sz="2000">
              <a:latin typeface="Comic Sans MS"/>
              <a:ea typeface="Comic Sans MS"/>
              <a:cs typeface="Comic Sans MS"/>
              <a:sym typeface="Comic Sans MS"/>
            </a:endParaRPr>
          </a:p>
        </p:txBody>
      </p:sp>
      <p:sp>
        <p:nvSpPr>
          <p:cNvPr id="418" name="Google Shape;418;p25"/>
          <p:cNvSpPr txBox="1"/>
          <p:nvPr>
            <p:ph idx="5" type="body"/>
          </p:nvPr>
        </p:nvSpPr>
        <p:spPr>
          <a:xfrm>
            <a:off x="4766550" y="2754101"/>
            <a:ext cx="2658900" cy="3384900"/>
          </a:xfrm>
          <a:prstGeom prst="rect">
            <a:avLst/>
          </a:prstGeom>
        </p:spPr>
        <p:txBody>
          <a:bodyPr anchorCtr="0" anchor="ctr" bIns="121900" lIns="121900" spcFirstLastPara="1" rIns="121900" wrap="square" tIns="121900">
            <a:noAutofit/>
          </a:bodyPr>
          <a:lstStyle/>
          <a:p>
            <a:pPr indent="-342900" lvl="0" marL="457200" rtl="0" algn="l">
              <a:spcBef>
                <a:spcPts val="150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Identify variable names</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Using conditional statements (if, elif)</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Loop analysis (for)</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Simplifying the code</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Commenting</a:t>
            </a:r>
            <a:endParaRPr sz="1800"/>
          </a:p>
        </p:txBody>
      </p:sp>
      <p:sp>
        <p:nvSpPr>
          <p:cNvPr id="419" name="Google Shape;419;p25"/>
          <p:cNvSpPr txBox="1"/>
          <p:nvPr>
            <p:ph idx="6" type="body"/>
          </p:nvPr>
        </p:nvSpPr>
        <p:spPr>
          <a:xfrm>
            <a:off x="8062200" y="2659100"/>
            <a:ext cx="2658900" cy="3899100"/>
          </a:xfrm>
          <a:prstGeom prst="rect">
            <a:avLst/>
          </a:prstGeom>
        </p:spPr>
        <p:txBody>
          <a:bodyPr anchorCtr="0" anchor="t" bIns="121900" lIns="121900" spcFirstLastPara="1" rIns="121900" wrap="square" tIns="121900">
            <a:noAutofit/>
          </a:bodyPr>
          <a:lstStyle/>
          <a:p>
            <a:pPr indent="-342900" lvl="0" marL="457200" rtl="0" algn="l">
              <a:spcBef>
                <a:spcPts val="150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Misleading error messages</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Using single letters for variable names</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Simple messages with no guidance for user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Script 4</a:t>
            </a:r>
            <a:endParaRPr>
              <a:latin typeface="Comic Sans MS"/>
              <a:ea typeface="Comic Sans MS"/>
              <a:cs typeface="Comic Sans MS"/>
              <a:sym typeface="Comic Sans MS"/>
            </a:endParaRPr>
          </a:p>
        </p:txBody>
      </p:sp>
      <p:sp>
        <p:nvSpPr>
          <p:cNvPr id="425" name="Google Shape;425;p26"/>
          <p:cNvSpPr txBox="1"/>
          <p:nvPr>
            <p:ph idx="1" type="subTitle"/>
          </p:nvPr>
        </p:nvSpPr>
        <p:spPr>
          <a:xfrm>
            <a:off x="147090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426" name="Google Shape;426;p26"/>
          <p:cNvSpPr txBox="1"/>
          <p:nvPr>
            <p:ph idx="2" type="subTitle"/>
          </p:nvPr>
        </p:nvSpPr>
        <p:spPr>
          <a:xfrm>
            <a:off x="476655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427" name="Google Shape;427;p26"/>
          <p:cNvSpPr txBox="1"/>
          <p:nvPr>
            <p:ph idx="3" type="subTitle"/>
          </p:nvPr>
        </p:nvSpPr>
        <p:spPr>
          <a:xfrm>
            <a:off x="8062202" y="1903200"/>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428" name="Google Shape;428;p26"/>
          <p:cNvSpPr txBox="1"/>
          <p:nvPr>
            <p:ph idx="4" type="body"/>
          </p:nvPr>
        </p:nvSpPr>
        <p:spPr>
          <a:xfrm>
            <a:off x="1470900" y="2998094"/>
            <a:ext cx="2658900" cy="3140700"/>
          </a:xfrm>
          <a:prstGeom prst="rect">
            <a:avLst/>
          </a:prstGeom>
        </p:spPr>
        <p:txBody>
          <a:bodyPr anchorCtr="0" anchor="ctr" bIns="121900" lIns="121900" spcFirstLastPara="1" rIns="121900" wrap="square" tIns="121900">
            <a:noAutofit/>
          </a:bodyPr>
          <a:lstStyle/>
          <a:p>
            <a:pPr indent="0" lvl="0" marL="0" rtl="0" algn="ctr">
              <a:spcBef>
                <a:spcPts val="0"/>
              </a:spcBef>
              <a:spcAft>
                <a:spcPts val="1500"/>
              </a:spcAft>
              <a:buNone/>
            </a:pPr>
            <a:r>
              <a:rPr lang="en" sz="1800">
                <a:solidFill>
                  <a:schemeClr val="dk1"/>
                </a:solidFill>
                <a:latin typeface="Comic Sans MS"/>
                <a:ea typeface="Comic Sans MS"/>
                <a:cs typeface="Comic Sans MS"/>
                <a:sym typeface="Comic Sans MS"/>
              </a:rPr>
              <a:t>Take a string input from the command line, modify it by lowercasing the first character of the entire string and capitalizing the first letter of each word and then prints the modified string.</a:t>
            </a:r>
            <a:endParaRPr sz="1800">
              <a:latin typeface="Comic Sans MS"/>
              <a:ea typeface="Comic Sans MS"/>
              <a:cs typeface="Comic Sans MS"/>
              <a:sym typeface="Comic Sans MS"/>
            </a:endParaRPr>
          </a:p>
        </p:txBody>
      </p:sp>
      <p:sp>
        <p:nvSpPr>
          <p:cNvPr id="429" name="Google Shape;429;p26"/>
          <p:cNvSpPr txBox="1"/>
          <p:nvPr>
            <p:ph idx="5" type="body"/>
          </p:nvPr>
        </p:nvSpPr>
        <p:spPr>
          <a:xfrm>
            <a:off x="4766550" y="2863375"/>
            <a:ext cx="2658900" cy="3275400"/>
          </a:xfrm>
          <a:prstGeom prst="rect">
            <a:avLst/>
          </a:prstGeom>
        </p:spPr>
        <p:txBody>
          <a:bodyPr anchorCtr="0" anchor="ctr" bIns="121900" lIns="121900" spcFirstLastPara="1" rIns="121900" wrap="square" tIns="121900">
            <a:noAutofit/>
          </a:bodyPr>
          <a:lstStyle/>
          <a:p>
            <a:pPr indent="-336550" lvl="0" marL="457200" rtl="0" algn="l">
              <a:spcBef>
                <a:spcPts val="0"/>
              </a:spcBef>
              <a:spcAft>
                <a:spcPts val="0"/>
              </a:spcAft>
              <a:buClr>
                <a:schemeClr val="dk1"/>
              </a:buClr>
              <a:buSzPts val="1700"/>
              <a:buFont typeface="Comic Sans MS"/>
              <a:buChar char="-"/>
            </a:pPr>
            <a:r>
              <a:rPr lang="en">
                <a:solidFill>
                  <a:schemeClr val="dk1"/>
                </a:solidFill>
                <a:latin typeface="Comic Sans MS"/>
                <a:ea typeface="Comic Sans MS"/>
                <a:cs typeface="Comic Sans MS"/>
                <a:sym typeface="Comic Sans MS"/>
              </a:rPr>
              <a:t>Identify variables and the roles applied to them</a:t>
            </a:r>
            <a:endParaRPr>
              <a:solidFill>
                <a:schemeClr val="dk1"/>
              </a:solidFill>
              <a:latin typeface="Comic Sans MS"/>
              <a:ea typeface="Comic Sans MS"/>
              <a:cs typeface="Comic Sans MS"/>
              <a:sym typeface="Comic Sans MS"/>
            </a:endParaRPr>
          </a:p>
          <a:p>
            <a:pPr indent="-336550" lvl="0" marL="457200" rtl="0" algn="l">
              <a:spcBef>
                <a:spcPts val="0"/>
              </a:spcBef>
              <a:spcAft>
                <a:spcPts val="0"/>
              </a:spcAft>
              <a:buClr>
                <a:schemeClr val="dk1"/>
              </a:buClr>
              <a:buSzPts val="1700"/>
              <a:buFont typeface="Comic Sans MS"/>
              <a:buChar char="-"/>
            </a:pPr>
            <a:r>
              <a:rPr lang="en">
                <a:solidFill>
                  <a:schemeClr val="dk1"/>
                </a:solidFill>
                <a:latin typeface="Comic Sans MS"/>
                <a:ea typeface="Comic Sans MS"/>
                <a:cs typeface="Comic Sans MS"/>
                <a:sym typeface="Comic Sans MS"/>
              </a:rPr>
              <a:t>Observe how the programme modifies and processes string data</a:t>
            </a:r>
            <a:endParaRPr>
              <a:solidFill>
                <a:schemeClr val="dk1"/>
              </a:solidFill>
              <a:latin typeface="Comic Sans MS"/>
              <a:ea typeface="Comic Sans MS"/>
              <a:cs typeface="Comic Sans MS"/>
              <a:sym typeface="Comic Sans MS"/>
            </a:endParaRPr>
          </a:p>
          <a:p>
            <a:pPr indent="-336550" lvl="0" marL="457200" rtl="0" algn="l">
              <a:spcBef>
                <a:spcPts val="0"/>
              </a:spcBef>
              <a:spcAft>
                <a:spcPts val="0"/>
              </a:spcAft>
              <a:buClr>
                <a:schemeClr val="dk1"/>
              </a:buClr>
              <a:buSzPts val="1700"/>
              <a:buFont typeface="Comic Sans MS"/>
              <a:buChar char="-"/>
            </a:pPr>
            <a:r>
              <a:rPr lang="en">
                <a:solidFill>
                  <a:schemeClr val="dk1"/>
                </a:solidFill>
                <a:latin typeface="Comic Sans MS"/>
                <a:ea typeface="Comic Sans MS"/>
                <a:cs typeface="Comic Sans MS"/>
                <a:sym typeface="Comic Sans MS"/>
              </a:rPr>
              <a:t>Using conditional statements (if, elif)</a:t>
            </a:r>
            <a:endParaRPr>
              <a:solidFill>
                <a:schemeClr val="dk1"/>
              </a:solidFill>
              <a:latin typeface="Comic Sans MS"/>
              <a:ea typeface="Comic Sans MS"/>
              <a:cs typeface="Comic Sans MS"/>
              <a:sym typeface="Comic Sans MS"/>
            </a:endParaRPr>
          </a:p>
          <a:p>
            <a:pPr indent="-336550" lvl="0" marL="457200" rtl="0" algn="l">
              <a:spcBef>
                <a:spcPts val="0"/>
              </a:spcBef>
              <a:spcAft>
                <a:spcPts val="0"/>
              </a:spcAft>
              <a:buClr>
                <a:schemeClr val="dk1"/>
              </a:buClr>
              <a:buSzPts val="1700"/>
              <a:buFont typeface="Comic Sans MS"/>
              <a:buChar char="-"/>
            </a:pPr>
            <a:r>
              <a:rPr lang="en">
                <a:solidFill>
                  <a:schemeClr val="dk1"/>
                </a:solidFill>
                <a:latin typeface="Comic Sans MS"/>
                <a:ea typeface="Comic Sans MS"/>
                <a:cs typeface="Comic Sans MS"/>
                <a:sym typeface="Comic Sans MS"/>
              </a:rPr>
              <a:t>Commenting</a:t>
            </a:r>
            <a:endParaRPr/>
          </a:p>
        </p:txBody>
      </p:sp>
      <p:sp>
        <p:nvSpPr>
          <p:cNvPr id="430" name="Google Shape;430;p26"/>
          <p:cNvSpPr txBox="1"/>
          <p:nvPr>
            <p:ph idx="6" type="body"/>
          </p:nvPr>
        </p:nvSpPr>
        <p:spPr>
          <a:xfrm>
            <a:off x="8062200" y="2510100"/>
            <a:ext cx="2658900" cy="36288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Clr>
                <a:schemeClr val="dk1"/>
              </a:buClr>
              <a:buSzPts val="1900"/>
              <a:buFont typeface="Comic Sans MS"/>
              <a:buChar char="-"/>
            </a:pPr>
            <a:r>
              <a:rPr lang="en" sz="1900">
                <a:solidFill>
                  <a:schemeClr val="dk1"/>
                </a:solidFill>
                <a:latin typeface="Comic Sans MS"/>
                <a:ea typeface="Comic Sans MS"/>
                <a:cs typeface="Comic Sans MS"/>
                <a:sym typeface="Comic Sans MS"/>
              </a:rPr>
              <a:t>Single letters for variable names</a:t>
            </a:r>
            <a:endParaRPr sz="1900">
              <a:solidFill>
                <a:schemeClr val="dk1"/>
              </a:solidFill>
              <a:latin typeface="Comic Sans MS"/>
              <a:ea typeface="Comic Sans MS"/>
              <a:cs typeface="Comic Sans MS"/>
              <a:sym typeface="Comic Sans MS"/>
            </a:endParaRPr>
          </a:p>
          <a:p>
            <a:pPr indent="-349250" lvl="0" marL="457200" rtl="0" algn="l">
              <a:spcBef>
                <a:spcPts val="0"/>
              </a:spcBef>
              <a:spcAft>
                <a:spcPts val="0"/>
              </a:spcAft>
              <a:buClr>
                <a:schemeClr val="dk1"/>
              </a:buClr>
              <a:buSzPts val="1900"/>
              <a:buFont typeface="Comic Sans MS"/>
              <a:buChar char="-"/>
            </a:pPr>
            <a:r>
              <a:rPr lang="en" sz="1900">
                <a:solidFill>
                  <a:schemeClr val="dk1"/>
                </a:solidFill>
                <a:latin typeface="Comic Sans MS"/>
                <a:ea typeface="Comic Sans MS"/>
                <a:cs typeface="Comic Sans MS"/>
                <a:sym typeface="Comic Sans MS"/>
              </a:rPr>
              <a:t>Simple messages without guidance for the user (error handling)</a:t>
            </a:r>
            <a:endParaRPr sz="1900">
              <a:solidFill>
                <a:schemeClr val="dk1"/>
              </a:solidFill>
              <a:latin typeface="Comic Sans MS"/>
              <a:ea typeface="Comic Sans MS"/>
              <a:cs typeface="Comic Sans MS"/>
              <a:sym typeface="Comic Sans MS"/>
            </a:endParaRPr>
          </a:p>
          <a:p>
            <a:pPr indent="-349250" lvl="0" marL="457200" rtl="0" algn="l">
              <a:spcBef>
                <a:spcPts val="0"/>
              </a:spcBef>
              <a:spcAft>
                <a:spcPts val="0"/>
              </a:spcAft>
              <a:buClr>
                <a:schemeClr val="dk1"/>
              </a:buClr>
              <a:buSzPts val="1900"/>
              <a:buFont typeface="Comic Sans MS"/>
              <a:buChar char="-"/>
            </a:pPr>
            <a:r>
              <a:rPr lang="en" sz="1900">
                <a:solidFill>
                  <a:schemeClr val="dk1"/>
                </a:solidFill>
                <a:latin typeface="Comic Sans MS"/>
                <a:ea typeface="Comic Sans MS"/>
                <a:cs typeface="Comic Sans MS"/>
                <a:sym typeface="Comic Sans MS"/>
              </a:rPr>
              <a:t>Multiple conditional statements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7"/>
          <p:cNvSpPr txBox="1"/>
          <p:nvPr>
            <p:ph type="title"/>
          </p:nvPr>
        </p:nvSpPr>
        <p:spPr>
          <a:xfrm>
            <a:off x="1184300" y="11397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latin typeface="Comic Sans MS"/>
                <a:ea typeface="Comic Sans MS"/>
                <a:cs typeface="Comic Sans MS"/>
                <a:sym typeface="Comic Sans MS"/>
              </a:rPr>
              <a:t>Script 5</a:t>
            </a:r>
            <a:endParaRPr>
              <a:latin typeface="Comic Sans MS"/>
              <a:ea typeface="Comic Sans MS"/>
              <a:cs typeface="Comic Sans MS"/>
              <a:sym typeface="Comic Sans MS"/>
            </a:endParaRPr>
          </a:p>
        </p:txBody>
      </p:sp>
      <p:sp>
        <p:nvSpPr>
          <p:cNvPr id="436" name="Google Shape;436;p27"/>
          <p:cNvSpPr txBox="1"/>
          <p:nvPr>
            <p:ph idx="1" type="subTitle"/>
          </p:nvPr>
        </p:nvSpPr>
        <p:spPr>
          <a:xfrm>
            <a:off x="147090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1st Question</a:t>
            </a:r>
            <a:endParaRPr/>
          </a:p>
        </p:txBody>
      </p:sp>
      <p:sp>
        <p:nvSpPr>
          <p:cNvPr id="437" name="Google Shape;437;p27"/>
          <p:cNvSpPr txBox="1"/>
          <p:nvPr>
            <p:ph idx="2" type="subTitle"/>
          </p:nvPr>
        </p:nvSpPr>
        <p:spPr>
          <a:xfrm>
            <a:off x="4766552" y="1903200"/>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2nd Question</a:t>
            </a:r>
            <a:endParaRPr/>
          </a:p>
        </p:txBody>
      </p:sp>
      <p:sp>
        <p:nvSpPr>
          <p:cNvPr id="438" name="Google Shape;438;p27"/>
          <p:cNvSpPr txBox="1"/>
          <p:nvPr>
            <p:ph idx="3" type="subTitle"/>
          </p:nvPr>
        </p:nvSpPr>
        <p:spPr>
          <a:xfrm>
            <a:off x="8062202" y="1903200"/>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3rd Question</a:t>
            </a:r>
            <a:endParaRPr/>
          </a:p>
        </p:txBody>
      </p:sp>
      <p:sp>
        <p:nvSpPr>
          <p:cNvPr id="439" name="Google Shape;439;p27"/>
          <p:cNvSpPr txBox="1"/>
          <p:nvPr>
            <p:ph idx="4" type="body"/>
          </p:nvPr>
        </p:nvSpPr>
        <p:spPr>
          <a:xfrm>
            <a:off x="1470900" y="2754101"/>
            <a:ext cx="2658900" cy="338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2000">
                <a:solidFill>
                  <a:schemeClr val="dk1"/>
                </a:solidFill>
                <a:latin typeface="Comic Sans MS"/>
                <a:ea typeface="Comic Sans MS"/>
                <a:cs typeface="Comic Sans MS"/>
                <a:sym typeface="Comic Sans MS"/>
              </a:rPr>
              <a:t>Take a string input from the command line, modify it by reversing alternate words and then prints the modified string.</a:t>
            </a:r>
            <a:endParaRPr sz="2000">
              <a:solidFill>
                <a:schemeClr val="dk1"/>
              </a:solidFill>
              <a:latin typeface="Comic Sans MS"/>
              <a:ea typeface="Comic Sans MS"/>
              <a:cs typeface="Comic Sans MS"/>
              <a:sym typeface="Comic Sans MS"/>
            </a:endParaRPr>
          </a:p>
          <a:p>
            <a:pPr indent="0" lvl="0" marL="0" rtl="0" algn="l">
              <a:spcBef>
                <a:spcPts val="1500"/>
              </a:spcBef>
              <a:spcAft>
                <a:spcPts val="0"/>
              </a:spcAft>
              <a:buNone/>
            </a:pPr>
            <a:r>
              <a:t/>
            </a:r>
            <a:endParaRPr sz="2000">
              <a:latin typeface="Comic Sans MS"/>
              <a:ea typeface="Comic Sans MS"/>
              <a:cs typeface="Comic Sans MS"/>
              <a:sym typeface="Comic Sans MS"/>
            </a:endParaRPr>
          </a:p>
        </p:txBody>
      </p:sp>
      <p:sp>
        <p:nvSpPr>
          <p:cNvPr id="440" name="Google Shape;440;p27"/>
          <p:cNvSpPr txBox="1"/>
          <p:nvPr>
            <p:ph idx="5" type="body"/>
          </p:nvPr>
        </p:nvSpPr>
        <p:spPr>
          <a:xfrm>
            <a:off x="4766550" y="2510100"/>
            <a:ext cx="2658900" cy="3628800"/>
          </a:xfrm>
          <a:prstGeom prst="rect">
            <a:avLst/>
          </a:prstGeom>
        </p:spPr>
        <p:txBody>
          <a:bodyPr anchorCtr="0" anchor="ctr" bIns="121900" lIns="121900" spcFirstLastPara="1" rIns="121900" wrap="square" tIns="121900">
            <a:noAutofit/>
          </a:bodyPr>
          <a:lstStyle/>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Identify variables and the role assigned to them</a:t>
            </a:r>
            <a:endParaRPr sz="1600">
              <a:solidFill>
                <a:schemeClr val="dk1"/>
              </a:solidFill>
              <a:latin typeface="Comic Sans MS"/>
              <a:ea typeface="Comic Sans MS"/>
              <a:cs typeface="Comic Sans MS"/>
              <a:sym typeface="Comic Sans MS"/>
            </a:endParaRPr>
          </a:p>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Analysing modules(sys) and functions (H(D.join(F)), print) usage </a:t>
            </a:r>
            <a:endParaRPr sz="1600">
              <a:solidFill>
                <a:schemeClr val="dk1"/>
              </a:solidFill>
              <a:latin typeface="Comic Sans MS"/>
              <a:ea typeface="Comic Sans MS"/>
              <a:cs typeface="Comic Sans MS"/>
              <a:sym typeface="Comic Sans MS"/>
            </a:endParaRPr>
          </a:p>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Observe how the programme modifies and processes string data</a:t>
            </a:r>
            <a:endParaRPr sz="1600">
              <a:solidFill>
                <a:schemeClr val="dk1"/>
              </a:solidFill>
              <a:latin typeface="Comic Sans MS"/>
              <a:ea typeface="Comic Sans MS"/>
              <a:cs typeface="Comic Sans MS"/>
              <a:sym typeface="Comic Sans MS"/>
            </a:endParaRPr>
          </a:p>
          <a:p>
            <a:pPr indent="-330200" lvl="0" marL="457200" rtl="0" algn="l">
              <a:spcBef>
                <a:spcPts val="0"/>
              </a:spcBef>
              <a:spcAft>
                <a:spcPts val="0"/>
              </a:spcAft>
              <a:buClr>
                <a:schemeClr val="dk1"/>
              </a:buClr>
              <a:buSzPts val="1600"/>
              <a:buFont typeface="Comic Sans MS"/>
              <a:buChar char="-"/>
            </a:pPr>
            <a:r>
              <a:rPr lang="en" sz="1600">
                <a:solidFill>
                  <a:schemeClr val="dk1"/>
                </a:solidFill>
                <a:latin typeface="Comic Sans MS"/>
                <a:ea typeface="Comic Sans MS"/>
                <a:cs typeface="Comic Sans MS"/>
                <a:sym typeface="Comic Sans MS"/>
              </a:rPr>
              <a:t>Commenting</a:t>
            </a:r>
            <a:endParaRPr sz="1600"/>
          </a:p>
        </p:txBody>
      </p:sp>
      <p:sp>
        <p:nvSpPr>
          <p:cNvPr id="441" name="Google Shape;441;p27"/>
          <p:cNvSpPr txBox="1"/>
          <p:nvPr>
            <p:ph idx="6" type="body"/>
          </p:nvPr>
        </p:nvSpPr>
        <p:spPr>
          <a:xfrm>
            <a:off x="8062200" y="2510075"/>
            <a:ext cx="2658900" cy="36288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Single letters for variable names</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Misleading messages (error handling)</a:t>
            </a:r>
            <a:endParaRPr sz="20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en" sz="2000">
                <a:solidFill>
                  <a:schemeClr val="dk1"/>
                </a:solidFill>
                <a:latin typeface="Comic Sans MS"/>
                <a:ea typeface="Comic Sans MS"/>
                <a:cs typeface="Comic Sans MS"/>
                <a:sym typeface="Comic Sans MS"/>
              </a:rPr>
              <a:t>Nested conditionals [</a:t>
            </a:r>
            <a:r>
              <a:rPr i="1" lang="en" sz="2000">
                <a:solidFill>
                  <a:schemeClr val="dk1"/>
                </a:solidFill>
                <a:latin typeface="Comic Sans MS"/>
                <a:ea typeface="Comic Sans MS"/>
                <a:cs typeface="Comic Sans MS"/>
                <a:sym typeface="Comic Sans MS"/>
              </a:rPr>
              <a:t>if len(A)&lt;1, if G.isalnum()</a:t>
            </a:r>
            <a:r>
              <a:rPr lang="en" sz="2000">
                <a:solidFill>
                  <a:schemeClr val="dk1"/>
                </a:solidFill>
                <a:latin typeface="Comic Sans MS"/>
                <a:ea typeface="Comic Sans MS"/>
                <a:cs typeface="Comic Sans MS"/>
                <a:sym typeface="Comic Sans MS"/>
              </a:rPr>
              <a: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