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740" y="-126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53D0-E11E-40FF-8EE1-5D16B26EE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A3EDB0-69A2-4BB1-B91D-4085A8CC7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173EC-6B2E-4306-B4AB-4415DD0D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FED5-79DE-4CEF-B15A-24C161CFB4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F34AD-8AB1-4499-944C-B0D6D770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0F1B8-ED58-45A4-90E7-EB56A453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0FB7-0EC0-46F5-BFF4-EC71DD15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2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4392E-A132-4D73-B863-6FD2BB57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BBC1F-86C6-4853-83B2-D13CC3721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3362F-CA3F-4D77-955B-426DF528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FED5-79DE-4CEF-B15A-24C161CFB4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63A72-FF24-4709-9E6C-50906DBC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CBE19-D4D8-4264-B53D-8B34735B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0FB7-0EC0-46F5-BFF4-EC71DD15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4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C4B5D7-31CD-47B9-94FA-77D8E1BC7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91F580-1D43-4971-BE5F-FD922F9E9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BD44C-4EE2-41AA-BD44-56A06ACE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FED5-79DE-4CEF-B15A-24C161CFB4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CBFC3-EC67-4F32-931D-53CF6DDF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6242E-4512-4E53-B45B-96AB23B0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0FB7-0EC0-46F5-BFF4-EC71DD15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E5D9C-1237-413C-80C8-197C024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D5CEB-4B1A-4234-A9D9-7171D21C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AFA36-F137-45CF-996C-8233FF78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FED5-79DE-4CEF-B15A-24C161CFB4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81F74-4046-4288-A14E-1F8DA291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BEC7E-C1B7-4F4C-99F5-FECFAC3D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0FB7-0EC0-46F5-BFF4-EC71DD15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4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A91F0-022E-4596-A5CC-3C739EBC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230C1-912F-4132-9618-0ED74F848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5AD44-B0AE-4F08-AEB7-445490B1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FED5-79DE-4CEF-B15A-24C161CFB4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C7942-0B5B-4A21-810A-BC602A25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AA083-6104-43B0-B3F9-887A4645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0FB7-0EC0-46F5-BFF4-EC71DD15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EA7D0-488A-444A-8D1D-4AECE085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2EE4A-9AF2-4DEC-B25D-9DF516354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4C8CCB-A855-4F1D-844F-04FBC05F2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AFF2C1-43CD-48FB-832F-9DD5B4FA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FED5-79DE-4CEF-B15A-24C161CFB4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2D2E-27F9-4A4A-B0AC-0523E5D8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650D9-7FAD-4DBF-8D42-D4003614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0FB7-0EC0-46F5-BFF4-EC71DD15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AE100-96DB-43D3-9D35-3AC9C15F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24E47-BC75-49C0-922F-A581BD0B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F6FF90-B3F7-41E7-9BE0-96847E2FC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49B293-C569-497B-A971-26A4E6EF5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C713AB-F874-4BEB-AB75-45B5DD7FE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314FB3-BEA1-4852-B32D-F7DEB8F8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FED5-79DE-4CEF-B15A-24C161CFB4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55B0FA-7AB6-4097-9941-4025F802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13E8F-8E8D-40A5-867F-2CCB76F7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0FB7-0EC0-46F5-BFF4-EC71DD15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1E641-909D-4826-A4B5-74EC99B6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F6A84F-DEA9-4478-97D2-C5ACBFCB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FED5-79DE-4CEF-B15A-24C161CFB4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2CAF17-25DF-472F-BF15-C7E3B4C7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BDDDEE-3319-46D0-8FAF-B5E215DD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0FB7-0EC0-46F5-BFF4-EC71DD15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8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751AF-A5CD-4DFF-9330-534EDC83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FED5-79DE-4CEF-B15A-24C161CFB4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AADAB5-5802-4C70-A675-C3C0CE43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BCF0A4-3C82-42ED-BC1C-AB92AE23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0FB7-0EC0-46F5-BFF4-EC71DD15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2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121CE-BA3D-4085-8817-BB4B86A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A11F2-0D10-4D0C-B7D5-4008C15E1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972105-D7D3-435A-8379-FD10C9EAB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4F912-DD9E-4862-B04F-8F589B87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FED5-79DE-4CEF-B15A-24C161CFB4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42BB6-B836-4695-BBFC-D26B0CF2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F2EB7B-5A0D-4D4C-AFDA-5D6F9461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0FB7-0EC0-46F5-BFF4-EC71DD15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5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0390D-2BE9-4395-8188-F1838A5D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2812D9-67A3-43CB-951C-02D1BC02B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E10927-7548-451B-881C-7BEBE8BAD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8A1ED-91AB-436E-A152-B4CDF9CA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FED5-79DE-4CEF-B15A-24C161CFB4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183DD-37C1-4844-9DEE-EE67B91C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2BE760-3082-4AD1-8032-E565AB1E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0FB7-0EC0-46F5-BFF4-EC71DD15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14E665-BB7E-4516-987C-F3257873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A41E6-C460-4A86-9943-80B181682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39537-DBBF-4D21-920E-E7EDE7C4D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FED5-79DE-4CEF-B15A-24C161CFB4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9D62D-7D17-427F-A413-B9E6A989F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1E0DF-F4C7-4136-85C9-ABA8B0FE9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60FB7-0EC0-46F5-BFF4-EC71DD15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4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70D1C7E2-C426-4241-85EF-E002C93EDB85}"/>
              </a:ext>
            </a:extLst>
          </p:cNvPr>
          <p:cNvSpPr/>
          <p:nvPr/>
        </p:nvSpPr>
        <p:spPr>
          <a:xfrm>
            <a:off x="6370320" y="1714499"/>
            <a:ext cx="3131820" cy="31318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CA667A-211D-4511-ABD0-C6D277EEB80A}"/>
              </a:ext>
            </a:extLst>
          </p:cNvPr>
          <p:cNvSpPr/>
          <p:nvPr/>
        </p:nvSpPr>
        <p:spPr>
          <a:xfrm>
            <a:off x="2188989" y="960438"/>
            <a:ext cx="2057400" cy="2057400"/>
          </a:xfrm>
          <a:prstGeom prst="roundRect">
            <a:avLst>
              <a:gd name="adj" fmla="val 24722"/>
            </a:avLst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767A59-0C17-4CBF-A7BA-9FF2B26C4454}"/>
              </a:ext>
            </a:extLst>
          </p:cNvPr>
          <p:cNvSpPr txBox="1"/>
          <p:nvPr/>
        </p:nvSpPr>
        <p:spPr>
          <a:xfrm>
            <a:off x="1808161" y="1243629"/>
            <a:ext cx="2057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</a:t>
            </a:r>
            <a:endParaRPr lang="zh-CN" altLang="en-US" sz="12000" dirty="0">
              <a:solidFill>
                <a:schemeClr val="tx1">
                  <a:lumMod val="95000"/>
                  <a:lumOff val="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0FDD6A-2111-4624-AE0D-499B8C5D2010}"/>
              </a:ext>
            </a:extLst>
          </p:cNvPr>
          <p:cNvSpPr txBox="1"/>
          <p:nvPr/>
        </p:nvSpPr>
        <p:spPr>
          <a:xfrm>
            <a:off x="3217689" y="936625"/>
            <a:ext cx="787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</a:t>
            </a:r>
            <a:endParaRPr lang="zh-CN" altLang="en-US" sz="6000" dirty="0">
              <a:solidFill>
                <a:schemeClr val="tx1">
                  <a:lumMod val="95000"/>
                  <a:lumOff val="5000"/>
                </a:schemeClr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6F9F6A-8572-4344-8A27-FED6CB210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4" t="5757" b="29966"/>
          <a:stretch/>
        </p:blipFill>
        <p:spPr>
          <a:xfrm>
            <a:off x="1614487" y="3605214"/>
            <a:ext cx="2122991" cy="21121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DB7BE1-7CD3-4C4B-AEA0-2D59BDCD1F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8" t="4090" r="16670" b="4774"/>
          <a:stretch/>
        </p:blipFill>
        <p:spPr>
          <a:xfrm>
            <a:off x="6728460" y="2095499"/>
            <a:ext cx="2415540" cy="23698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3DE085-2818-488F-8ADE-D69B59946A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06" t="9805" r="15436" b="39372"/>
          <a:stretch/>
        </p:blipFill>
        <p:spPr>
          <a:xfrm>
            <a:off x="7196312" y="2397125"/>
            <a:ext cx="1498599" cy="16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Adobe Gothic Std B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Huiwenli</dc:creator>
  <cp:lastModifiedBy>Huiwenli</cp:lastModifiedBy>
  <cp:revision>3</cp:revision>
  <dcterms:created xsi:type="dcterms:W3CDTF">2023-04-10T05:04:23Z</dcterms:created>
  <dcterms:modified xsi:type="dcterms:W3CDTF">2023-04-10T05:29:01Z</dcterms:modified>
</cp:coreProperties>
</file>