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not implemented ways of handling noise or missing data.</a:t>
            </a:r>
          </a:p>
          <a:p>
            <a:endParaRPr lang="en-US" dirty="0"/>
          </a:p>
          <a:p>
            <a:r>
              <a:rPr lang="en-US" dirty="0"/>
              <a:t>How much data is need before any basic insight can be made?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What if the user barely gives what they eat.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mention of how model was trained or how the data was obtained.</a:t>
            </a:r>
          </a:p>
        </p:txBody>
      </p:sp>
    </p:spTree>
    <p:extLst>
      <p:ext uri="{BB962C8B-B14F-4D97-AF65-F5344CB8AC3E}">
        <p14:creationId xmlns:p14="http://schemas.microsoft.com/office/powerpoint/2010/main" val="18474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were used, K-Means or Hierarchal Tree based?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Archiving an individuals lifestyle through the collection of </a:t>
            </a:r>
            <a:r>
              <a:rPr lang="en-US" sz="2000"/>
              <a:t>multi-device sensor data.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endParaRPr lang="en-US" sz="2000" dirty="0"/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lifestyle is summarized.</a:t>
            </a:r>
          </a:p>
          <a:p>
            <a:endParaRPr lang="en-US" dirty="0"/>
          </a:p>
          <a:p>
            <a:r>
              <a:rPr lang="en-US" dirty="0"/>
              <a:t>It is easy to view where an individual can improve his current lifestyle.</a:t>
            </a:r>
          </a:p>
        </p:txBody>
      </p:sp>
    </p:spTree>
    <p:extLst>
      <p:ext uri="{BB962C8B-B14F-4D97-AF65-F5344CB8AC3E}">
        <p14:creationId xmlns:p14="http://schemas.microsoft.com/office/powerpoint/2010/main" val="2703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Mobile UI for Lifelogging Visualization</vt:lpstr>
      <vt:lpstr>Strategies for Insights</vt:lpstr>
      <vt:lpstr>Results</vt:lpstr>
      <vt:lpstr>Results Contd..</vt:lpstr>
      <vt:lpstr>Advantages</vt:lpstr>
      <vt:lpstr>Disadvantages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47</cp:revision>
  <dcterms:created xsi:type="dcterms:W3CDTF">2018-03-13T01:50:47Z</dcterms:created>
  <dcterms:modified xsi:type="dcterms:W3CDTF">2018-03-13T23:24:28Z</dcterms:modified>
</cp:coreProperties>
</file>