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“A form of pervasive computing, consisting of a unified digital record of the totality of an individual’s experiences, captured multi-modally through digital sensors and stored permanently as a personal multimedia archive”.</a:t>
            </a:r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were used, K-Means or Hierarchal Tree based?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Strategies for Insights</vt:lpstr>
      <vt:lpstr>Mobile UI for Lifelogging Visualization</vt:lpstr>
      <vt:lpstr>Results</vt:lpstr>
      <vt:lpstr>Results Contd..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40</cp:revision>
  <dcterms:created xsi:type="dcterms:W3CDTF">2018-03-13T01:50:47Z</dcterms:created>
  <dcterms:modified xsi:type="dcterms:W3CDTF">2018-03-13T20:18:57Z</dcterms:modified>
</cp:coreProperties>
</file>