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3" r:id="rId5"/>
    <p:sldId id="260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3AF75FB-8C73-485F-80BF-1CAB7408B772}">
          <p14:sldIdLst>
            <p14:sldId id="257"/>
            <p14:sldId id="258"/>
            <p14:sldId id="259"/>
            <p14:sldId id="263"/>
            <p14:sldId id="260"/>
            <p14:sldId id="264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A"/>
    <a:srgbClr val="6BB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AE351-959F-4B80-9B0D-81BB5D0FF7BA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1CEDEA1-4D74-40C4-948C-AFBB8E2F5FE9}">
      <dgm:prSet phldrT="[Text]" custT="1"/>
      <dgm:spPr/>
      <dgm:t>
        <a:bodyPr/>
        <a:lstStyle/>
        <a:p>
          <a:r>
            <a:rPr lang="de-DE" sz="1400" dirty="0"/>
            <a:t>Konzeptüberlegung</a:t>
          </a:r>
          <a:endParaRPr lang="en-GB" sz="1400" dirty="0"/>
        </a:p>
      </dgm:t>
    </dgm:pt>
    <dgm:pt modelId="{4A3AB652-D6FF-4F9D-802F-B423FDD5A0F9}" type="parTrans" cxnId="{C8B22DB4-0A5D-4A49-AA53-85E810107CCE}">
      <dgm:prSet/>
      <dgm:spPr/>
      <dgm:t>
        <a:bodyPr/>
        <a:lstStyle/>
        <a:p>
          <a:endParaRPr lang="en-GB"/>
        </a:p>
      </dgm:t>
    </dgm:pt>
    <dgm:pt modelId="{9D2A15F1-49CE-473C-9241-804D29F8DF97}" type="sibTrans" cxnId="{C8B22DB4-0A5D-4A49-AA53-85E810107CCE}">
      <dgm:prSet/>
      <dgm:spPr/>
      <dgm:t>
        <a:bodyPr/>
        <a:lstStyle/>
        <a:p>
          <a:endParaRPr lang="en-GB"/>
        </a:p>
      </dgm:t>
    </dgm:pt>
    <dgm:pt modelId="{5CA94154-2B48-4BC8-B892-07F77279ED0A}">
      <dgm:prSet phldrT="[Text]"/>
      <dgm:spPr/>
      <dgm:t>
        <a:bodyPr/>
        <a:lstStyle/>
        <a:p>
          <a:r>
            <a:rPr lang="de-DE" dirty="0"/>
            <a:t>Daten formatieren</a:t>
          </a:r>
        </a:p>
        <a:p>
          <a:r>
            <a:rPr lang="de-DE" dirty="0" err="1"/>
            <a:t>Csv</a:t>
          </a:r>
          <a:r>
            <a:rPr lang="de-DE" dirty="0"/>
            <a:t>-Datei einlesen</a:t>
          </a:r>
          <a:endParaRPr lang="en-GB" dirty="0"/>
        </a:p>
      </dgm:t>
    </dgm:pt>
    <dgm:pt modelId="{FDB61749-EB59-473A-9F67-71F9661953A0}" type="parTrans" cxnId="{FEEE5862-A226-412F-BAC4-9C2882360BC0}">
      <dgm:prSet/>
      <dgm:spPr/>
      <dgm:t>
        <a:bodyPr/>
        <a:lstStyle/>
        <a:p>
          <a:endParaRPr lang="en-GB"/>
        </a:p>
      </dgm:t>
    </dgm:pt>
    <dgm:pt modelId="{1CC26C6E-15DA-4CF7-BC22-BB81306BF2FC}" type="sibTrans" cxnId="{FEEE5862-A226-412F-BAC4-9C2882360BC0}">
      <dgm:prSet/>
      <dgm:spPr/>
      <dgm:t>
        <a:bodyPr/>
        <a:lstStyle/>
        <a:p>
          <a:endParaRPr lang="en-GB"/>
        </a:p>
      </dgm:t>
    </dgm:pt>
    <dgm:pt modelId="{693C4A7C-0CB3-412E-AE83-DFC888384D84}">
      <dgm:prSet phldrT="[Text]" custT="1"/>
      <dgm:spPr/>
      <dgm:t>
        <a:bodyPr/>
        <a:lstStyle/>
        <a:p>
          <a:r>
            <a:rPr lang="de-DE" sz="1400" dirty="0" err="1"/>
            <a:t>AnalystIn</a:t>
          </a:r>
          <a:endParaRPr lang="en-GB" sz="1400" dirty="0"/>
        </a:p>
      </dgm:t>
    </dgm:pt>
    <dgm:pt modelId="{A65D7A7A-059F-4682-97B1-3B5EF4E0C8BA}" type="parTrans" cxnId="{BAA8269A-1C8E-43AF-992A-C0438DFFE925}">
      <dgm:prSet/>
      <dgm:spPr/>
      <dgm:t>
        <a:bodyPr/>
        <a:lstStyle/>
        <a:p>
          <a:endParaRPr lang="en-GB"/>
        </a:p>
      </dgm:t>
    </dgm:pt>
    <dgm:pt modelId="{206F1EB6-3386-4312-8319-F100A6FC1590}" type="sibTrans" cxnId="{BAA8269A-1C8E-43AF-992A-C0438DFFE925}">
      <dgm:prSet/>
      <dgm:spPr/>
      <dgm:t>
        <a:bodyPr/>
        <a:lstStyle/>
        <a:p>
          <a:endParaRPr lang="en-GB"/>
        </a:p>
      </dgm:t>
    </dgm:pt>
    <dgm:pt modelId="{BA6875C0-A774-426B-824A-41662275080C}">
      <dgm:prSet phldrT="[Text]" custT="1"/>
      <dgm:spPr/>
      <dgm:t>
        <a:bodyPr/>
        <a:lstStyle/>
        <a:p>
          <a:r>
            <a:rPr lang="de-DE" sz="1200" dirty="0"/>
            <a:t>Datenrecherche</a:t>
          </a:r>
          <a:endParaRPr lang="en-GB" sz="1200" dirty="0"/>
        </a:p>
      </dgm:t>
    </dgm:pt>
    <dgm:pt modelId="{6C8CC350-AB2D-4857-954A-CF5FD432D3AB}" type="parTrans" cxnId="{64F89E6D-9079-48AE-A1DA-2AB151243C3E}">
      <dgm:prSet/>
      <dgm:spPr/>
      <dgm:t>
        <a:bodyPr/>
        <a:lstStyle/>
        <a:p>
          <a:endParaRPr lang="en-GB"/>
        </a:p>
      </dgm:t>
    </dgm:pt>
    <dgm:pt modelId="{5DBEBEEC-A705-4C65-B5FC-EB8BD149A261}" type="sibTrans" cxnId="{64F89E6D-9079-48AE-A1DA-2AB151243C3E}">
      <dgm:prSet/>
      <dgm:spPr/>
      <dgm:t>
        <a:bodyPr/>
        <a:lstStyle/>
        <a:p>
          <a:endParaRPr lang="en-GB"/>
        </a:p>
      </dgm:t>
    </dgm:pt>
    <dgm:pt modelId="{68B012FD-4509-4021-9393-350D0F3F6B3E}">
      <dgm:prSet phldrT="[Text]" custT="1"/>
      <dgm:spPr/>
      <dgm:t>
        <a:bodyPr/>
        <a:lstStyle/>
        <a:p>
          <a:r>
            <a:rPr lang="de-DE" sz="1200" dirty="0"/>
            <a:t>Kennwerte speichern</a:t>
          </a:r>
          <a:endParaRPr lang="en-GB" sz="1200" dirty="0"/>
        </a:p>
      </dgm:t>
    </dgm:pt>
    <dgm:pt modelId="{B9078206-930C-47E5-8A92-DDBD3F83BFDB}" type="parTrans" cxnId="{95ACDFED-AFAA-4004-97EA-F2D7BAD83A5C}">
      <dgm:prSet/>
      <dgm:spPr/>
      <dgm:t>
        <a:bodyPr/>
        <a:lstStyle/>
        <a:p>
          <a:endParaRPr lang="en-GB"/>
        </a:p>
      </dgm:t>
    </dgm:pt>
    <dgm:pt modelId="{64912739-2DD6-4944-8A07-2A0BDC9D76A6}" type="sibTrans" cxnId="{95ACDFED-AFAA-4004-97EA-F2D7BAD83A5C}">
      <dgm:prSet/>
      <dgm:spPr/>
      <dgm:t>
        <a:bodyPr/>
        <a:lstStyle/>
        <a:p>
          <a:endParaRPr lang="en-GB"/>
        </a:p>
      </dgm:t>
    </dgm:pt>
    <dgm:pt modelId="{C8280307-7C7A-44EF-949A-6C081563F9D5}">
      <dgm:prSet phldrT="[Text]" custT="1"/>
      <dgm:spPr/>
      <dgm:t>
        <a:bodyPr/>
        <a:lstStyle/>
        <a:p>
          <a:r>
            <a:rPr lang="de-DE" sz="1200" dirty="0"/>
            <a:t>Filter</a:t>
          </a:r>
        </a:p>
      </dgm:t>
    </dgm:pt>
    <dgm:pt modelId="{C67A321F-0F7F-4A14-B50F-FAF4755714A0}" type="parTrans" cxnId="{268DBF62-EC83-4704-924A-896F73D98CE3}">
      <dgm:prSet/>
      <dgm:spPr/>
      <dgm:t>
        <a:bodyPr/>
        <a:lstStyle/>
        <a:p>
          <a:endParaRPr lang="en-GB"/>
        </a:p>
      </dgm:t>
    </dgm:pt>
    <dgm:pt modelId="{A55AF1DF-0CBC-4E53-B04D-93C320B7604F}" type="sibTrans" cxnId="{268DBF62-EC83-4704-924A-896F73D98CE3}">
      <dgm:prSet/>
      <dgm:spPr/>
      <dgm:t>
        <a:bodyPr/>
        <a:lstStyle/>
        <a:p>
          <a:endParaRPr lang="en-GB"/>
        </a:p>
      </dgm:t>
    </dgm:pt>
    <dgm:pt modelId="{42359D8B-7B54-48D2-8F4F-823D39C71EE1}">
      <dgm:prSet phldrT="[Text]" custT="1"/>
      <dgm:spPr/>
      <dgm:t>
        <a:bodyPr/>
        <a:lstStyle/>
        <a:p>
          <a:r>
            <a:rPr lang="de-DE" sz="1400" dirty="0"/>
            <a:t>Ausgabe der Daten für beliebigen Zeitraum </a:t>
          </a:r>
          <a:endParaRPr lang="en-GB" sz="1400" dirty="0"/>
        </a:p>
      </dgm:t>
    </dgm:pt>
    <dgm:pt modelId="{22D96D3B-FBEA-4C3E-81F4-C7ED129BD1BE}" type="parTrans" cxnId="{97B24806-E86B-4785-A6EB-C68B4D448997}">
      <dgm:prSet/>
      <dgm:spPr/>
      <dgm:t>
        <a:bodyPr/>
        <a:lstStyle/>
        <a:p>
          <a:endParaRPr lang="en-GB"/>
        </a:p>
      </dgm:t>
    </dgm:pt>
    <dgm:pt modelId="{2E4C3B16-7367-4D4D-9A81-BEDE25E1B8FF}" type="sibTrans" cxnId="{97B24806-E86B-4785-A6EB-C68B4D448997}">
      <dgm:prSet/>
      <dgm:spPr/>
      <dgm:t>
        <a:bodyPr/>
        <a:lstStyle/>
        <a:p>
          <a:endParaRPr lang="en-GB"/>
        </a:p>
      </dgm:t>
    </dgm:pt>
    <dgm:pt modelId="{125454AE-6B7F-48C0-B325-CB9B003E9E11}">
      <dgm:prSet phldrT="[Text]" custT="1"/>
      <dgm:spPr/>
      <dgm:t>
        <a:bodyPr/>
        <a:lstStyle/>
        <a:p>
          <a:r>
            <a:rPr lang="de-DE" sz="1400" dirty="0" err="1"/>
            <a:t>html</a:t>
          </a:r>
          <a:r>
            <a:rPr lang="de-DE" sz="1400" dirty="0"/>
            <a:t> schreiben</a:t>
          </a:r>
          <a:endParaRPr lang="en-GB" sz="1400" dirty="0"/>
        </a:p>
      </dgm:t>
    </dgm:pt>
    <dgm:pt modelId="{334C175D-FBBD-4AD2-9674-87A7E5D296FA}" type="parTrans" cxnId="{DACC0771-B36F-4AD7-A48A-C88E18D8D630}">
      <dgm:prSet/>
      <dgm:spPr/>
      <dgm:t>
        <a:bodyPr/>
        <a:lstStyle/>
        <a:p>
          <a:endParaRPr lang="en-GB"/>
        </a:p>
      </dgm:t>
    </dgm:pt>
    <dgm:pt modelId="{0676AFB2-3DA3-4318-99A3-7D7990C6459E}" type="sibTrans" cxnId="{DACC0771-B36F-4AD7-A48A-C88E18D8D630}">
      <dgm:prSet/>
      <dgm:spPr/>
      <dgm:t>
        <a:bodyPr/>
        <a:lstStyle/>
        <a:p>
          <a:endParaRPr lang="en-GB"/>
        </a:p>
      </dgm:t>
    </dgm:pt>
    <dgm:pt modelId="{86ACAB98-1505-4B1D-8137-1A053E856E82}">
      <dgm:prSet phldrT="[Text]" custT="1"/>
      <dgm:spPr/>
      <dgm:t>
        <a:bodyPr/>
        <a:lstStyle/>
        <a:p>
          <a:r>
            <a:rPr lang="de-DE" sz="1400" dirty="0"/>
            <a:t>Ziel:</a:t>
          </a:r>
        </a:p>
        <a:p>
          <a:r>
            <a:rPr lang="en-GB" sz="1400" dirty="0" err="1"/>
            <a:t>Anzeige</a:t>
          </a:r>
          <a:r>
            <a:rPr lang="en-GB" sz="1400" dirty="0"/>
            <a:t> auf Dashboard</a:t>
          </a:r>
        </a:p>
      </dgm:t>
    </dgm:pt>
    <dgm:pt modelId="{5D87003E-E8F8-4DAC-8842-4E14F5199360}" type="parTrans" cxnId="{61A48A94-B68D-449F-9643-05C4F31CE7E5}">
      <dgm:prSet/>
      <dgm:spPr/>
      <dgm:t>
        <a:bodyPr/>
        <a:lstStyle/>
        <a:p>
          <a:endParaRPr lang="en-GB"/>
        </a:p>
      </dgm:t>
    </dgm:pt>
    <dgm:pt modelId="{87EF510D-7D7E-4E70-B367-F70BEBDBEC9E}" type="sibTrans" cxnId="{61A48A94-B68D-449F-9643-05C4F31CE7E5}">
      <dgm:prSet/>
      <dgm:spPr/>
      <dgm:t>
        <a:bodyPr/>
        <a:lstStyle/>
        <a:p>
          <a:endParaRPr lang="en-GB"/>
        </a:p>
      </dgm:t>
    </dgm:pt>
    <dgm:pt modelId="{8F38A193-5AEE-4079-8B15-27F2F4840C26}">
      <dgm:prSet custT="1"/>
      <dgm:spPr/>
      <dgm:t>
        <a:bodyPr/>
        <a:lstStyle/>
        <a:p>
          <a:r>
            <a:rPr lang="de-DE" sz="1100" dirty="0"/>
            <a:t> Durchschnitt</a:t>
          </a:r>
          <a:endParaRPr lang="en-GB" sz="1100" dirty="0"/>
        </a:p>
      </dgm:t>
    </dgm:pt>
    <dgm:pt modelId="{DE7715B9-2933-4CAA-8833-BCD1D92B98CC}" type="parTrans" cxnId="{E7920EA8-8290-40FB-9EC4-F74BB6AED6E4}">
      <dgm:prSet/>
      <dgm:spPr/>
      <dgm:t>
        <a:bodyPr/>
        <a:lstStyle/>
        <a:p>
          <a:endParaRPr lang="en-GB"/>
        </a:p>
      </dgm:t>
    </dgm:pt>
    <dgm:pt modelId="{85F00E82-D874-4384-A9C0-B0C642551A01}" type="sibTrans" cxnId="{E7920EA8-8290-40FB-9EC4-F74BB6AED6E4}">
      <dgm:prSet/>
      <dgm:spPr/>
      <dgm:t>
        <a:bodyPr/>
        <a:lstStyle/>
        <a:p>
          <a:endParaRPr lang="en-GB"/>
        </a:p>
      </dgm:t>
    </dgm:pt>
    <dgm:pt modelId="{FD7C81E9-5BA7-41C4-B962-574B6011F54F}">
      <dgm:prSet custT="1"/>
      <dgm:spPr/>
      <dgm:t>
        <a:bodyPr/>
        <a:lstStyle/>
        <a:p>
          <a:r>
            <a:rPr lang="de-DE" sz="1100" dirty="0"/>
            <a:t> </a:t>
          </a:r>
          <a:r>
            <a:rPr lang="de-DE" sz="1100" dirty="0" err="1"/>
            <a:t>Outlier</a:t>
          </a:r>
          <a:endParaRPr lang="en-GB" sz="1100" dirty="0"/>
        </a:p>
      </dgm:t>
    </dgm:pt>
    <dgm:pt modelId="{A479A8DC-13EC-43CC-8AE1-984AD6B4D93D}" type="parTrans" cxnId="{485114A2-8ECF-4F7F-9550-DE78893A63F1}">
      <dgm:prSet/>
      <dgm:spPr/>
      <dgm:t>
        <a:bodyPr/>
        <a:lstStyle/>
        <a:p>
          <a:endParaRPr lang="en-GB"/>
        </a:p>
      </dgm:t>
    </dgm:pt>
    <dgm:pt modelId="{A3F9CC9F-FB8E-4699-B22A-B69D4D4F0EF5}" type="sibTrans" cxnId="{485114A2-8ECF-4F7F-9550-DE78893A63F1}">
      <dgm:prSet/>
      <dgm:spPr/>
      <dgm:t>
        <a:bodyPr/>
        <a:lstStyle/>
        <a:p>
          <a:endParaRPr lang="en-GB"/>
        </a:p>
      </dgm:t>
    </dgm:pt>
    <dgm:pt modelId="{461FDE7B-C3BB-4A9B-A920-81EA32147974}">
      <dgm:prSet custT="1"/>
      <dgm:spPr/>
      <dgm:t>
        <a:bodyPr/>
        <a:lstStyle/>
        <a:p>
          <a:r>
            <a:rPr lang="de-DE" sz="1100" dirty="0"/>
            <a:t> Preisvergleich</a:t>
          </a:r>
          <a:endParaRPr lang="en-GB" sz="1100" dirty="0"/>
        </a:p>
      </dgm:t>
    </dgm:pt>
    <dgm:pt modelId="{9116DF9B-3526-4F1E-ABFD-74AD9F4D6920}" type="parTrans" cxnId="{EB0FDA53-D6D5-4BEF-BED6-2D4509060F4B}">
      <dgm:prSet/>
      <dgm:spPr/>
      <dgm:t>
        <a:bodyPr/>
        <a:lstStyle/>
        <a:p>
          <a:endParaRPr lang="en-GB"/>
        </a:p>
      </dgm:t>
    </dgm:pt>
    <dgm:pt modelId="{50633AF6-3729-45A0-B660-46235B34A638}" type="sibTrans" cxnId="{EB0FDA53-D6D5-4BEF-BED6-2D4509060F4B}">
      <dgm:prSet/>
      <dgm:spPr/>
      <dgm:t>
        <a:bodyPr/>
        <a:lstStyle/>
        <a:p>
          <a:endParaRPr lang="en-GB"/>
        </a:p>
      </dgm:t>
    </dgm:pt>
    <dgm:pt modelId="{591FA527-DF0E-4BAF-9BAA-2F9158F7B3B6}">
      <dgm:prSet custT="1"/>
      <dgm:spPr/>
      <dgm:t>
        <a:bodyPr/>
        <a:lstStyle/>
        <a:p>
          <a:r>
            <a:rPr lang="de-DE" sz="1100" dirty="0"/>
            <a:t> Vergleich CO² Verbrauch</a:t>
          </a:r>
          <a:endParaRPr lang="en-GB" sz="1100" dirty="0"/>
        </a:p>
      </dgm:t>
    </dgm:pt>
    <dgm:pt modelId="{87DC4CA8-95A7-4BAB-A3AF-53B717FBEDCB}" type="parTrans" cxnId="{EA64D8CB-F2E0-433D-A77D-1D66B53A4680}">
      <dgm:prSet/>
      <dgm:spPr/>
      <dgm:t>
        <a:bodyPr/>
        <a:lstStyle/>
        <a:p>
          <a:endParaRPr lang="en-GB"/>
        </a:p>
      </dgm:t>
    </dgm:pt>
    <dgm:pt modelId="{78D51719-233C-424E-A653-B4FC5BD31FCD}" type="sibTrans" cxnId="{EA64D8CB-F2E0-433D-A77D-1D66B53A4680}">
      <dgm:prSet/>
      <dgm:spPr/>
      <dgm:t>
        <a:bodyPr/>
        <a:lstStyle/>
        <a:p>
          <a:endParaRPr lang="en-GB"/>
        </a:p>
      </dgm:t>
    </dgm:pt>
    <dgm:pt modelId="{21E61AFC-F1CE-495C-8496-1E56F223A030}">
      <dgm:prSet custT="1"/>
      <dgm:spPr/>
      <dgm:t>
        <a:bodyPr/>
        <a:lstStyle/>
        <a:p>
          <a:r>
            <a:rPr lang="de-DE" sz="1050" dirty="0"/>
            <a:t>Kosten (Auto, </a:t>
          </a:r>
          <a:r>
            <a:rPr lang="de-DE" sz="1050" dirty="0" err="1"/>
            <a:t>E-scooter</a:t>
          </a:r>
          <a:r>
            <a:rPr lang="de-DE" sz="1050" dirty="0"/>
            <a:t>, </a:t>
          </a:r>
          <a:r>
            <a:rPr lang="de-DE" sz="1050" dirty="0" err="1"/>
            <a:t>Tretty</a:t>
          </a:r>
          <a:r>
            <a:rPr lang="de-DE" sz="1050" dirty="0"/>
            <a:t>)</a:t>
          </a:r>
          <a:endParaRPr lang="en-GB" sz="1050" dirty="0"/>
        </a:p>
      </dgm:t>
    </dgm:pt>
    <dgm:pt modelId="{0DAE39FF-8976-4512-BF23-9D2A8ABB52EC}" type="parTrans" cxnId="{522E520A-B568-4618-BA9D-0B6FDF5D3AE8}">
      <dgm:prSet/>
      <dgm:spPr/>
      <dgm:t>
        <a:bodyPr/>
        <a:lstStyle/>
        <a:p>
          <a:endParaRPr lang="en-GB"/>
        </a:p>
      </dgm:t>
    </dgm:pt>
    <dgm:pt modelId="{2754568F-2690-444B-999A-82FD5F8EC138}" type="sibTrans" cxnId="{522E520A-B568-4618-BA9D-0B6FDF5D3AE8}">
      <dgm:prSet/>
      <dgm:spPr/>
      <dgm:t>
        <a:bodyPr/>
        <a:lstStyle/>
        <a:p>
          <a:endParaRPr lang="en-GB"/>
        </a:p>
      </dgm:t>
    </dgm:pt>
    <dgm:pt modelId="{F86EB1A7-FF49-43DC-A18C-06B3DBF126C1}">
      <dgm:prSet custT="1"/>
      <dgm:spPr/>
      <dgm:t>
        <a:bodyPr/>
        <a:lstStyle/>
        <a:p>
          <a:r>
            <a:rPr lang="de-DE" sz="1050" dirty="0"/>
            <a:t>CO² Verbrauch</a:t>
          </a:r>
          <a:endParaRPr lang="en-GB" sz="800" dirty="0"/>
        </a:p>
      </dgm:t>
    </dgm:pt>
    <dgm:pt modelId="{1F4664EA-82AC-47A2-ABF1-D3FBE7A72B82}" type="parTrans" cxnId="{10245E93-F345-4976-961C-7119B6725F99}">
      <dgm:prSet/>
      <dgm:spPr/>
      <dgm:t>
        <a:bodyPr/>
        <a:lstStyle/>
        <a:p>
          <a:endParaRPr lang="en-GB"/>
        </a:p>
      </dgm:t>
    </dgm:pt>
    <dgm:pt modelId="{C2CC9694-477F-43C8-909C-DBE47BC7580E}" type="sibTrans" cxnId="{10245E93-F345-4976-961C-7119B6725F99}">
      <dgm:prSet/>
      <dgm:spPr/>
      <dgm:t>
        <a:bodyPr/>
        <a:lstStyle/>
        <a:p>
          <a:endParaRPr lang="en-GB"/>
        </a:p>
      </dgm:t>
    </dgm:pt>
    <dgm:pt modelId="{FB68526C-6A75-47AC-95DF-3E675B2CD717}">
      <dgm:prSet custT="1"/>
      <dgm:spPr/>
      <dgm:t>
        <a:bodyPr/>
        <a:lstStyle/>
        <a:p>
          <a:r>
            <a:rPr lang="de-DE" sz="1050" dirty="0"/>
            <a:t>Individuelle Zeitraumauswahl</a:t>
          </a:r>
          <a:endParaRPr lang="en-GB" sz="1050" dirty="0"/>
        </a:p>
      </dgm:t>
    </dgm:pt>
    <dgm:pt modelId="{140666A7-F278-42C2-86D5-2831CF51E706}" type="parTrans" cxnId="{602520F5-6973-4EE0-A558-2585742456CF}">
      <dgm:prSet/>
      <dgm:spPr/>
      <dgm:t>
        <a:bodyPr/>
        <a:lstStyle/>
        <a:p>
          <a:endParaRPr lang="en-GB"/>
        </a:p>
      </dgm:t>
    </dgm:pt>
    <dgm:pt modelId="{6639E8C6-4818-4929-97CA-8B168529859F}" type="sibTrans" cxnId="{602520F5-6973-4EE0-A558-2585742456CF}">
      <dgm:prSet/>
      <dgm:spPr/>
      <dgm:t>
        <a:bodyPr/>
        <a:lstStyle/>
        <a:p>
          <a:endParaRPr lang="en-GB"/>
        </a:p>
      </dgm:t>
    </dgm:pt>
    <dgm:pt modelId="{1D527E16-5C50-4C48-83A6-43AF76DC4073}" type="pres">
      <dgm:prSet presAssocID="{5A1AE351-959F-4B80-9B0D-81BB5D0FF7BA}" presName="diagram" presStyleCnt="0">
        <dgm:presLayoutVars>
          <dgm:dir/>
          <dgm:resizeHandles/>
        </dgm:presLayoutVars>
      </dgm:prSet>
      <dgm:spPr/>
    </dgm:pt>
    <dgm:pt modelId="{56C78AA4-EC13-43FB-A97E-28FEFC0F52C4}" type="pres">
      <dgm:prSet presAssocID="{71CEDEA1-4D74-40C4-948C-AFBB8E2F5FE9}" presName="firstNode" presStyleLbl="node1" presStyleIdx="0" presStyleCnt="9" custScaleX="167349" custScaleY="75287" custLinFactX="-2556" custLinFactY="85297" custLinFactNeighborX="-100000" custLinFactNeighborY="100000">
        <dgm:presLayoutVars>
          <dgm:bulletEnabled val="1"/>
        </dgm:presLayoutVars>
      </dgm:prSet>
      <dgm:spPr/>
    </dgm:pt>
    <dgm:pt modelId="{6524FC4B-C5E0-4AEA-8A06-8269B6CCA691}" type="pres">
      <dgm:prSet presAssocID="{9D2A15F1-49CE-473C-9241-804D29F8DF97}" presName="sibTrans" presStyleLbl="sibTrans2D1" presStyleIdx="0" presStyleCnt="8" custAng="16102547" custScaleX="173136" custScaleY="140484" custLinFactNeighborX="-2252" custLinFactNeighborY="-16343"/>
      <dgm:spPr>
        <a:prstGeom prst="rightArrow">
          <a:avLst/>
        </a:prstGeom>
      </dgm:spPr>
    </dgm:pt>
    <dgm:pt modelId="{67520568-860E-4B4A-B10A-DB95F3698CCE}" type="pres">
      <dgm:prSet presAssocID="{5CA94154-2B48-4BC8-B892-07F77279ED0A}" presName="middleNode" presStyleCnt="0"/>
      <dgm:spPr/>
    </dgm:pt>
    <dgm:pt modelId="{8B0BFB9D-AFBA-4BB1-BA1A-F93272165299}" type="pres">
      <dgm:prSet presAssocID="{5CA94154-2B48-4BC8-B892-07F77279ED0A}" presName="padding" presStyleLbl="node1" presStyleIdx="0" presStyleCnt="9"/>
      <dgm:spPr/>
    </dgm:pt>
    <dgm:pt modelId="{7EE9AEF4-51C9-4F11-B93C-64C24E50C78E}" type="pres">
      <dgm:prSet presAssocID="{5CA94154-2B48-4BC8-B892-07F77279ED0A}" presName="shape" presStyleLbl="node1" presStyleIdx="1" presStyleCnt="9" custScaleX="148586" custScaleY="109539" custLinFactY="-46243" custLinFactNeighborX="-96866" custLinFactNeighborY="-100000">
        <dgm:presLayoutVars>
          <dgm:bulletEnabled val="1"/>
        </dgm:presLayoutVars>
      </dgm:prSet>
      <dgm:spPr/>
    </dgm:pt>
    <dgm:pt modelId="{5D2A9619-6F17-4FB5-8E85-AA504CDA95F0}" type="pres">
      <dgm:prSet presAssocID="{1CC26C6E-15DA-4CF7-BC22-BB81306BF2FC}" presName="sibTrans" presStyleLbl="sibTrans2D1" presStyleIdx="1" presStyleCnt="8" custAng="16347834" custScaleX="185593" custScaleY="163771" custLinFactNeighborX="24886" custLinFactNeighborY="10602"/>
      <dgm:spPr>
        <a:prstGeom prst="rightArrow">
          <a:avLst/>
        </a:prstGeom>
      </dgm:spPr>
    </dgm:pt>
    <dgm:pt modelId="{80F0F5D8-619B-4762-B669-5E874528CE08}" type="pres">
      <dgm:prSet presAssocID="{693C4A7C-0CB3-412E-AE83-DFC888384D84}" presName="middleNode" presStyleCnt="0"/>
      <dgm:spPr/>
    </dgm:pt>
    <dgm:pt modelId="{9D13EBF4-9133-44B8-8961-A27A218B1D5A}" type="pres">
      <dgm:prSet presAssocID="{693C4A7C-0CB3-412E-AE83-DFC888384D84}" presName="padding" presStyleLbl="node1" presStyleIdx="1" presStyleCnt="9"/>
      <dgm:spPr/>
    </dgm:pt>
    <dgm:pt modelId="{AFF97D15-8FF5-4115-BB91-948EB0466314}" type="pres">
      <dgm:prSet presAssocID="{693C4A7C-0CB3-412E-AE83-DFC888384D84}" presName="shape" presStyleLbl="node1" presStyleIdx="2" presStyleCnt="9" custScaleX="275220" custScaleY="241057" custLinFactNeighborX="-59668" custLinFactNeighborY="22188">
        <dgm:presLayoutVars>
          <dgm:bulletEnabled val="1"/>
        </dgm:presLayoutVars>
      </dgm:prSet>
      <dgm:spPr/>
    </dgm:pt>
    <dgm:pt modelId="{65103CF4-1092-436C-AC91-2F88B855E98F}" type="pres">
      <dgm:prSet presAssocID="{206F1EB6-3386-4312-8319-F100A6FC1590}" presName="sibTrans" presStyleLbl="sibTrans2D1" presStyleIdx="2" presStyleCnt="8" custAng="4575377" custFlipVert="1" custScaleX="149768" custLinFactX="-206192" custLinFactNeighborX="-300000" custLinFactNeighborY="-88040"/>
      <dgm:spPr>
        <a:prstGeom prst="rightArrow">
          <a:avLst/>
        </a:prstGeom>
      </dgm:spPr>
    </dgm:pt>
    <dgm:pt modelId="{F9403038-F9A7-4D10-A402-1389232F2DCC}" type="pres">
      <dgm:prSet presAssocID="{BA6875C0-A774-426B-824A-41662275080C}" presName="middleNode" presStyleCnt="0"/>
      <dgm:spPr/>
    </dgm:pt>
    <dgm:pt modelId="{CB9DE73C-DBC5-49B6-93BF-B3D91CA49E91}" type="pres">
      <dgm:prSet presAssocID="{BA6875C0-A774-426B-824A-41662275080C}" presName="padding" presStyleLbl="node1" presStyleIdx="2" presStyleCnt="9"/>
      <dgm:spPr/>
    </dgm:pt>
    <dgm:pt modelId="{F13029C1-046F-4D7B-9852-9D0A463B27C7}" type="pres">
      <dgm:prSet presAssocID="{BA6875C0-A774-426B-824A-41662275080C}" presName="shape" presStyleLbl="node1" presStyleIdx="3" presStyleCnt="9" custScaleX="256253" custScaleY="167489" custLinFactX="-100000" custLinFactNeighborX="-116498" custLinFactNeighborY="27288">
        <dgm:presLayoutVars>
          <dgm:bulletEnabled val="1"/>
        </dgm:presLayoutVars>
      </dgm:prSet>
      <dgm:spPr/>
    </dgm:pt>
    <dgm:pt modelId="{E7CDDD4C-5D2E-4575-9D8C-F8FE5B4BE2C3}" type="pres">
      <dgm:prSet presAssocID="{5DBEBEEC-A705-4C65-B5FC-EB8BD149A261}" presName="sibTrans" presStyleLbl="sibTrans2D1" presStyleIdx="3" presStyleCnt="8" custAng="12600518" custScaleX="152138" custScaleY="190166" custLinFactX="83602" custLinFactY="96593" custLinFactNeighborX="100000" custLinFactNeighborY="100000"/>
      <dgm:spPr>
        <a:prstGeom prst="rightArrow">
          <a:avLst/>
        </a:prstGeom>
      </dgm:spPr>
    </dgm:pt>
    <dgm:pt modelId="{A3F3DF16-06E4-4F65-AA8C-981127E3EF28}" type="pres">
      <dgm:prSet presAssocID="{68B012FD-4509-4021-9393-350D0F3F6B3E}" presName="middleNode" presStyleCnt="0"/>
      <dgm:spPr/>
    </dgm:pt>
    <dgm:pt modelId="{F97CD725-EEA9-4398-B337-B4A6F4700186}" type="pres">
      <dgm:prSet presAssocID="{68B012FD-4509-4021-9393-350D0F3F6B3E}" presName="padding" presStyleLbl="node1" presStyleIdx="3" presStyleCnt="9"/>
      <dgm:spPr/>
    </dgm:pt>
    <dgm:pt modelId="{AB7644A1-DD60-40C5-8923-1BA817FF17DE}" type="pres">
      <dgm:prSet presAssocID="{68B012FD-4509-4021-9393-350D0F3F6B3E}" presName="shape" presStyleLbl="node1" presStyleIdx="4" presStyleCnt="9" custScaleX="143834" custScaleY="108664" custLinFactX="-81117" custLinFactNeighborX="-100000" custLinFactNeighborY="2051">
        <dgm:presLayoutVars>
          <dgm:bulletEnabled val="1"/>
        </dgm:presLayoutVars>
      </dgm:prSet>
      <dgm:spPr/>
    </dgm:pt>
    <dgm:pt modelId="{FFC0C4E1-23F5-47F1-8CC3-2B12DE650A40}" type="pres">
      <dgm:prSet presAssocID="{64912739-2DD6-4944-8A07-2A0BDC9D76A6}" presName="sibTrans" presStyleLbl="sibTrans2D1" presStyleIdx="4" presStyleCnt="8" custAng="12248248" custScaleX="160684" custScaleY="116183" custLinFactX="100000" custLinFactY="-153704" custLinFactNeighborX="143239" custLinFactNeighborY="-200000"/>
      <dgm:spPr>
        <a:prstGeom prst="rightArrow">
          <a:avLst/>
        </a:prstGeom>
      </dgm:spPr>
    </dgm:pt>
    <dgm:pt modelId="{B7B2EB79-5352-4AA4-AF7B-452EEC39912F}" type="pres">
      <dgm:prSet presAssocID="{C8280307-7C7A-44EF-949A-6C081563F9D5}" presName="middleNode" presStyleCnt="0"/>
      <dgm:spPr/>
    </dgm:pt>
    <dgm:pt modelId="{6322B1FC-A47D-46D2-A24B-2F2E57EB97AF}" type="pres">
      <dgm:prSet presAssocID="{C8280307-7C7A-44EF-949A-6C081563F9D5}" presName="padding" presStyleLbl="node1" presStyleIdx="4" presStyleCnt="9"/>
      <dgm:spPr/>
    </dgm:pt>
    <dgm:pt modelId="{5F4233C5-1375-44FC-8B39-4A834E1842C5}" type="pres">
      <dgm:prSet presAssocID="{C8280307-7C7A-44EF-949A-6C081563F9D5}" presName="shape" presStyleLbl="node1" presStyleIdx="5" presStyleCnt="9" custScaleX="253107" custScaleY="145948" custLinFactY="90014" custLinFactNeighborX="-74744" custLinFactNeighborY="100000">
        <dgm:presLayoutVars>
          <dgm:bulletEnabled val="1"/>
        </dgm:presLayoutVars>
      </dgm:prSet>
      <dgm:spPr/>
    </dgm:pt>
    <dgm:pt modelId="{71372BC0-63A2-40F0-9FEA-C7DAAE7BD6ED}" type="pres">
      <dgm:prSet presAssocID="{A55AF1DF-0CBC-4E53-B04D-93C320B7604F}" presName="sibTrans" presStyleLbl="sibTrans2D1" presStyleIdx="5" presStyleCnt="8" custAng="16200000" custScaleX="191945" custScaleY="106491" custLinFactNeighborX="5993" custLinFactNeighborY="3764"/>
      <dgm:spPr>
        <a:prstGeom prst="rightArrow">
          <a:avLst/>
        </a:prstGeom>
      </dgm:spPr>
    </dgm:pt>
    <dgm:pt modelId="{41DACC5E-8EDF-4FCC-9D4C-3FAD56DAAE1B}" type="pres">
      <dgm:prSet presAssocID="{42359D8B-7B54-48D2-8F4F-823D39C71EE1}" presName="middleNode" presStyleCnt="0"/>
      <dgm:spPr/>
    </dgm:pt>
    <dgm:pt modelId="{0EB9A3E1-3BE9-4321-931B-DF4CA1789B5D}" type="pres">
      <dgm:prSet presAssocID="{42359D8B-7B54-48D2-8F4F-823D39C71EE1}" presName="padding" presStyleLbl="node1" presStyleIdx="5" presStyleCnt="9"/>
      <dgm:spPr/>
    </dgm:pt>
    <dgm:pt modelId="{613627E1-F128-4DA3-B357-545F94BB1A0A}" type="pres">
      <dgm:prSet presAssocID="{42359D8B-7B54-48D2-8F4F-823D39C71EE1}" presName="shape" presStyleLbl="node1" presStyleIdx="6" presStyleCnt="9" custScaleX="256676" custScaleY="113173" custLinFactY="-100000" custLinFactNeighborX="-4270" custLinFactNeighborY="-118200">
        <dgm:presLayoutVars>
          <dgm:bulletEnabled val="1"/>
        </dgm:presLayoutVars>
      </dgm:prSet>
      <dgm:spPr/>
    </dgm:pt>
    <dgm:pt modelId="{6F77255B-767E-47BA-B532-5520C9C6D9EC}" type="pres">
      <dgm:prSet presAssocID="{2E4C3B16-7367-4D4D-9A81-BEDE25E1B8FF}" presName="sibTrans" presStyleLbl="sibTrans2D1" presStyleIdx="6" presStyleCnt="8" custAng="12557209" custScaleX="118521" custScaleY="121491" custLinFactX="-100000" custLinFactY="-100000" custLinFactNeighborX="-173637" custLinFactNeighborY="-144242"/>
      <dgm:spPr>
        <a:prstGeom prst="rightArrow">
          <a:avLst/>
        </a:prstGeom>
      </dgm:spPr>
    </dgm:pt>
    <dgm:pt modelId="{5AE62D9C-2909-4885-A7C3-F6126583C5CF}" type="pres">
      <dgm:prSet presAssocID="{125454AE-6B7F-48C0-B325-CB9B003E9E11}" presName="middleNode" presStyleCnt="0"/>
      <dgm:spPr/>
    </dgm:pt>
    <dgm:pt modelId="{ECAB4BB0-A6B5-4BEE-8EA9-1E108DE6FD56}" type="pres">
      <dgm:prSet presAssocID="{125454AE-6B7F-48C0-B325-CB9B003E9E11}" presName="padding" presStyleLbl="node1" presStyleIdx="6" presStyleCnt="9"/>
      <dgm:spPr/>
    </dgm:pt>
    <dgm:pt modelId="{D414F827-F473-41D0-9D8B-D31E09182823}" type="pres">
      <dgm:prSet presAssocID="{125454AE-6B7F-48C0-B325-CB9B003E9E11}" presName="shape" presStyleLbl="node1" presStyleIdx="7" presStyleCnt="9" custScaleX="187221" custScaleY="102211" custLinFactY="-61774" custLinFactNeighborX="3516" custLinFactNeighborY="-100000">
        <dgm:presLayoutVars>
          <dgm:bulletEnabled val="1"/>
        </dgm:presLayoutVars>
      </dgm:prSet>
      <dgm:spPr/>
    </dgm:pt>
    <dgm:pt modelId="{7E6C2F22-1FA4-4B9C-ADB5-B012A717BA94}" type="pres">
      <dgm:prSet presAssocID="{0676AFB2-3DA3-4318-99A3-7D7990C6459E}" presName="sibTrans" presStyleLbl="sibTrans2D1" presStyleIdx="7" presStyleCnt="8" custAng="15867419"/>
      <dgm:spPr>
        <a:prstGeom prst="rightArrow">
          <a:avLst/>
        </a:prstGeom>
      </dgm:spPr>
    </dgm:pt>
    <dgm:pt modelId="{CB211EAB-8D7F-4098-8B63-E9C1010B3ADB}" type="pres">
      <dgm:prSet presAssocID="{86ACAB98-1505-4B1D-8137-1A053E856E82}" presName="lastNode" presStyleLbl="node1" presStyleIdx="8" presStyleCnt="9" custScaleX="169219" custScaleY="88728" custLinFactX="-3736" custLinFactY="-38546" custLinFactNeighborX="-100000" custLinFactNeighborY="-100000">
        <dgm:presLayoutVars>
          <dgm:bulletEnabled val="1"/>
        </dgm:presLayoutVars>
      </dgm:prSet>
      <dgm:spPr/>
    </dgm:pt>
  </dgm:ptLst>
  <dgm:cxnLst>
    <dgm:cxn modelId="{97B24806-E86B-4785-A6EB-C68B4D448997}" srcId="{5A1AE351-959F-4B80-9B0D-81BB5D0FF7BA}" destId="{42359D8B-7B54-48D2-8F4F-823D39C71EE1}" srcOrd="6" destOrd="0" parTransId="{22D96D3B-FBEA-4C3E-81F4-C7ED129BD1BE}" sibTransId="{2E4C3B16-7367-4D4D-9A81-BEDE25E1B8FF}"/>
    <dgm:cxn modelId="{522E520A-B568-4618-BA9D-0B6FDF5D3AE8}" srcId="{BA6875C0-A774-426B-824A-41662275080C}" destId="{21E61AFC-F1CE-495C-8496-1E56F223A030}" srcOrd="0" destOrd="0" parTransId="{0DAE39FF-8976-4512-BF23-9D2A8ABB52EC}" sibTransId="{2754568F-2690-444B-999A-82FD5F8EC138}"/>
    <dgm:cxn modelId="{48AD291B-F4A7-4CE9-A353-B75546403C8D}" type="presOf" srcId="{68B012FD-4509-4021-9393-350D0F3F6B3E}" destId="{AB7644A1-DD60-40C5-8923-1BA817FF17DE}" srcOrd="0" destOrd="0" presId="urn:microsoft.com/office/officeart/2005/8/layout/bProcess2"/>
    <dgm:cxn modelId="{8D0DCB25-9BC3-4F13-AE1F-EA270F3FB761}" type="presOf" srcId="{693C4A7C-0CB3-412E-AE83-DFC888384D84}" destId="{AFF97D15-8FF5-4115-BB91-948EB0466314}" srcOrd="0" destOrd="0" presId="urn:microsoft.com/office/officeart/2005/8/layout/bProcess2"/>
    <dgm:cxn modelId="{A24EC230-A27A-4867-A43E-2FA6AA1BC9B8}" type="presOf" srcId="{C8280307-7C7A-44EF-949A-6C081563F9D5}" destId="{5F4233C5-1375-44FC-8B39-4A834E1842C5}" srcOrd="0" destOrd="0" presId="urn:microsoft.com/office/officeart/2005/8/layout/bProcess2"/>
    <dgm:cxn modelId="{0171D534-2638-44C8-80D0-5652D53ED16F}" type="presOf" srcId="{461FDE7B-C3BB-4A9B-A920-81EA32147974}" destId="{AFF97D15-8FF5-4115-BB91-948EB0466314}" srcOrd="0" destOrd="3" presId="urn:microsoft.com/office/officeart/2005/8/layout/bProcess2"/>
    <dgm:cxn modelId="{098BD039-6F59-45E5-8C09-DD3A0C3A5ADD}" type="presOf" srcId="{5DBEBEEC-A705-4C65-B5FC-EB8BD149A261}" destId="{E7CDDD4C-5D2E-4575-9D8C-F8FE5B4BE2C3}" srcOrd="0" destOrd="0" presId="urn:microsoft.com/office/officeart/2005/8/layout/bProcess2"/>
    <dgm:cxn modelId="{D26CD261-C552-42FB-8D27-A63308579E82}" type="presOf" srcId="{125454AE-6B7F-48C0-B325-CB9B003E9E11}" destId="{D414F827-F473-41D0-9D8B-D31E09182823}" srcOrd="0" destOrd="0" presId="urn:microsoft.com/office/officeart/2005/8/layout/bProcess2"/>
    <dgm:cxn modelId="{FEEE5862-A226-412F-BAC4-9C2882360BC0}" srcId="{5A1AE351-959F-4B80-9B0D-81BB5D0FF7BA}" destId="{5CA94154-2B48-4BC8-B892-07F77279ED0A}" srcOrd="1" destOrd="0" parTransId="{FDB61749-EB59-473A-9F67-71F9661953A0}" sibTransId="{1CC26C6E-15DA-4CF7-BC22-BB81306BF2FC}"/>
    <dgm:cxn modelId="{268DBF62-EC83-4704-924A-896F73D98CE3}" srcId="{5A1AE351-959F-4B80-9B0D-81BB5D0FF7BA}" destId="{C8280307-7C7A-44EF-949A-6C081563F9D5}" srcOrd="5" destOrd="0" parTransId="{C67A321F-0F7F-4A14-B50F-FAF4755714A0}" sibTransId="{A55AF1DF-0CBC-4E53-B04D-93C320B7604F}"/>
    <dgm:cxn modelId="{BB570763-3B5B-403E-AF23-4365081B78A8}" type="presOf" srcId="{21E61AFC-F1CE-495C-8496-1E56F223A030}" destId="{F13029C1-046F-4D7B-9852-9D0A463B27C7}" srcOrd="0" destOrd="1" presId="urn:microsoft.com/office/officeart/2005/8/layout/bProcess2"/>
    <dgm:cxn modelId="{E0783248-0606-48FC-AC5F-662B612AEE5C}" type="presOf" srcId="{FD7C81E9-5BA7-41C4-B962-574B6011F54F}" destId="{AFF97D15-8FF5-4115-BB91-948EB0466314}" srcOrd="0" destOrd="2" presId="urn:microsoft.com/office/officeart/2005/8/layout/bProcess2"/>
    <dgm:cxn modelId="{A9221C6C-09B5-4106-AFA0-503D7EC603D0}" type="presOf" srcId="{206F1EB6-3386-4312-8319-F100A6FC1590}" destId="{65103CF4-1092-436C-AC91-2F88B855E98F}" srcOrd="0" destOrd="0" presId="urn:microsoft.com/office/officeart/2005/8/layout/bProcess2"/>
    <dgm:cxn modelId="{9026396D-DA86-48B5-B94F-78F91A01A4B6}" type="presOf" srcId="{86ACAB98-1505-4B1D-8137-1A053E856E82}" destId="{CB211EAB-8D7F-4098-8B63-E9C1010B3ADB}" srcOrd="0" destOrd="0" presId="urn:microsoft.com/office/officeart/2005/8/layout/bProcess2"/>
    <dgm:cxn modelId="{64F89E6D-9079-48AE-A1DA-2AB151243C3E}" srcId="{5A1AE351-959F-4B80-9B0D-81BB5D0FF7BA}" destId="{BA6875C0-A774-426B-824A-41662275080C}" srcOrd="3" destOrd="0" parTransId="{6C8CC350-AB2D-4857-954A-CF5FD432D3AB}" sibTransId="{5DBEBEEC-A705-4C65-B5FC-EB8BD149A261}"/>
    <dgm:cxn modelId="{BB89EC6E-3396-4805-9110-38D1E1A74B67}" type="presOf" srcId="{0676AFB2-3DA3-4318-99A3-7D7990C6459E}" destId="{7E6C2F22-1FA4-4B9C-ADB5-B012A717BA94}" srcOrd="0" destOrd="0" presId="urn:microsoft.com/office/officeart/2005/8/layout/bProcess2"/>
    <dgm:cxn modelId="{FEE3D370-3031-4FE2-A578-6AA7FBCB6252}" type="presOf" srcId="{5CA94154-2B48-4BC8-B892-07F77279ED0A}" destId="{7EE9AEF4-51C9-4F11-B93C-64C24E50C78E}" srcOrd="0" destOrd="0" presId="urn:microsoft.com/office/officeart/2005/8/layout/bProcess2"/>
    <dgm:cxn modelId="{DACC0771-B36F-4AD7-A48A-C88E18D8D630}" srcId="{5A1AE351-959F-4B80-9B0D-81BB5D0FF7BA}" destId="{125454AE-6B7F-48C0-B325-CB9B003E9E11}" srcOrd="7" destOrd="0" parTransId="{334C175D-FBBD-4AD2-9674-87A7E5D296FA}" sibTransId="{0676AFB2-3DA3-4318-99A3-7D7990C6459E}"/>
    <dgm:cxn modelId="{0AE4CF51-CAC6-48BA-9A94-AF5C3CFE1633}" type="presOf" srcId="{5A1AE351-959F-4B80-9B0D-81BB5D0FF7BA}" destId="{1D527E16-5C50-4C48-83A6-43AF76DC4073}" srcOrd="0" destOrd="0" presId="urn:microsoft.com/office/officeart/2005/8/layout/bProcess2"/>
    <dgm:cxn modelId="{EB0FDA53-D6D5-4BEF-BED6-2D4509060F4B}" srcId="{693C4A7C-0CB3-412E-AE83-DFC888384D84}" destId="{461FDE7B-C3BB-4A9B-A920-81EA32147974}" srcOrd="2" destOrd="0" parTransId="{9116DF9B-3526-4F1E-ABFD-74AD9F4D6920}" sibTransId="{50633AF6-3729-45A0-B660-46235B34A638}"/>
    <dgm:cxn modelId="{F3741574-C379-4B2B-A77E-BF46471D3EF1}" type="presOf" srcId="{71CEDEA1-4D74-40C4-948C-AFBB8E2F5FE9}" destId="{56C78AA4-EC13-43FB-A97E-28FEFC0F52C4}" srcOrd="0" destOrd="0" presId="urn:microsoft.com/office/officeart/2005/8/layout/bProcess2"/>
    <dgm:cxn modelId="{12F22076-3810-4E1A-9A03-AA1CCE658A06}" type="presOf" srcId="{2E4C3B16-7367-4D4D-9A81-BEDE25E1B8FF}" destId="{6F77255B-767E-47BA-B532-5520C9C6D9EC}" srcOrd="0" destOrd="0" presId="urn:microsoft.com/office/officeart/2005/8/layout/bProcess2"/>
    <dgm:cxn modelId="{6BB9CE56-E52C-45C2-9FC8-35CD560E577D}" type="presOf" srcId="{1CC26C6E-15DA-4CF7-BC22-BB81306BF2FC}" destId="{5D2A9619-6F17-4FB5-8E85-AA504CDA95F0}" srcOrd="0" destOrd="0" presId="urn:microsoft.com/office/officeart/2005/8/layout/bProcess2"/>
    <dgm:cxn modelId="{5029697C-F575-4B14-89C5-0C1B64D4F155}" type="presOf" srcId="{A55AF1DF-0CBC-4E53-B04D-93C320B7604F}" destId="{71372BC0-63A2-40F0-9FEA-C7DAAE7BD6ED}" srcOrd="0" destOrd="0" presId="urn:microsoft.com/office/officeart/2005/8/layout/bProcess2"/>
    <dgm:cxn modelId="{10245E93-F345-4976-961C-7119B6725F99}" srcId="{BA6875C0-A774-426B-824A-41662275080C}" destId="{F86EB1A7-FF49-43DC-A18C-06B3DBF126C1}" srcOrd="1" destOrd="0" parTransId="{1F4664EA-82AC-47A2-ABF1-D3FBE7A72B82}" sibTransId="{C2CC9694-477F-43C8-909C-DBE47BC7580E}"/>
    <dgm:cxn modelId="{61A48A94-B68D-449F-9643-05C4F31CE7E5}" srcId="{5A1AE351-959F-4B80-9B0D-81BB5D0FF7BA}" destId="{86ACAB98-1505-4B1D-8137-1A053E856E82}" srcOrd="8" destOrd="0" parTransId="{5D87003E-E8F8-4DAC-8842-4E14F5199360}" sibTransId="{87EF510D-7D7E-4E70-B367-F70BEBDBEC9E}"/>
    <dgm:cxn modelId="{BAA8269A-1C8E-43AF-992A-C0438DFFE925}" srcId="{5A1AE351-959F-4B80-9B0D-81BB5D0FF7BA}" destId="{693C4A7C-0CB3-412E-AE83-DFC888384D84}" srcOrd="2" destOrd="0" parTransId="{A65D7A7A-059F-4682-97B1-3B5EF4E0C8BA}" sibTransId="{206F1EB6-3386-4312-8319-F100A6FC1590}"/>
    <dgm:cxn modelId="{DD20479B-52B1-4D4C-A144-AC537CBA8A2E}" type="presOf" srcId="{9D2A15F1-49CE-473C-9241-804D29F8DF97}" destId="{6524FC4B-C5E0-4AEA-8A06-8269B6CCA691}" srcOrd="0" destOrd="0" presId="urn:microsoft.com/office/officeart/2005/8/layout/bProcess2"/>
    <dgm:cxn modelId="{9C2879A0-DC63-423C-BBDE-41CBE3FF63A4}" type="presOf" srcId="{8F38A193-5AEE-4079-8B15-27F2F4840C26}" destId="{AFF97D15-8FF5-4115-BB91-948EB0466314}" srcOrd="0" destOrd="1" presId="urn:microsoft.com/office/officeart/2005/8/layout/bProcess2"/>
    <dgm:cxn modelId="{485114A2-8ECF-4F7F-9550-DE78893A63F1}" srcId="{693C4A7C-0CB3-412E-AE83-DFC888384D84}" destId="{FD7C81E9-5BA7-41C4-B962-574B6011F54F}" srcOrd="1" destOrd="0" parTransId="{A479A8DC-13EC-43CC-8AE1-984AD6B4D93D}" sibTransId="{A3F9CC9F-FB8E-4699-B22A-B69D4D4F0EF5}"/>
    <dgm:cxn modelId="{15052BA3-FE21-4CF9-AB17-82BBA1AAD2E7}" type="presOf" srcId="{64912739-2DD6-4944-8A07-2A0BDC9D76A6}" destId="{FFC0C4E1-23F5-47F1-8CC3-2B12DE650A40}" srcOrd="0" destOrd="0" presId="urn:microsoft.com/office/officeart/2005/8/layout/bProcess2"/>
    <dgm:cxn modelId="{E7920EA8-8290-40FB-9EC4-F74BB6AED6E4}" srcId="{693C4A7C-0CB3-412E-AE83-DFC888384D84}" destId="{8F38A193-5AEE-4079-8B15-27F2F4840C26}" srcOrd="0" destOrd="0" parTransId="{DE7715B9-2933-4CAA-8833-BCD1D92B98CC}" sibTransId="{85F00E82-D874-4384-A9C0-B0C642551A01}"/>
    <dgm:cxn modelId="{C8B22DB4-0A5D-4A49-AA53-85E810107CCE}" srcId="{5A1AE351-959F-4B80-9B0D-81BB5D0FF7BA}" destId="{71CEDEA1-4D74-40C4-948C-AFBB8E2F5FE9}" srcOrd="0" destOrd="0" parTransId="{4A3AB652-D6FF-4F9D-802F-B423FDD5A0F9}" sibTransId="{9D2A15F1-49CE-473C-9241-804D29F8DF97}"/>
    <dgm:cxn modelId="{AB075BB6-8790-4DD0-B8E0-392D8A88E531}" type="presOf" srcId="{BA6875C0-A774-426B-824A-41662275080C}" destId="{F13029C1-046F-4D7B-9852-9D0A463B27C7}" srcOrd="0" destOrd="0" presId="urn:microsoft.com/office/officeart/2005/8/layout/bProcess2"/>
    <dgm:cxn modelId="{995FB6C9-8CDE-4F62-9484-3C1DABAC1A55}" type="presOf" srcId="{42359D8B-7B54-48D2-8F4F-823D39C71EE1}" destId="{613627E1-F128-4DA3-B357-545F94BB1A0A}" srcOrd="0" destOrd="0" presId="urn:microsoft.com/office/officeart/2005/8/layout/bProcess2"/>
    <dgm:cxn modelId="{EA64D8CB-F2E0-433D-A77D-1D66B53A4680}" srcId="{693C4A7C-0CB3-412E-AE83-DFC888384D84}" destId="{591FA527-DF0E-4BAF-9BAA-2F9158F7B3B6}" srcOrd="3" destOrd="0" parTransId="{87DC4CA8-95A7-4BAB-A3AF-53B717FBEDCB}" sibTransId="{78D51719-233C-424E-A653-B4FC5BD31FCD}"/>
    <dgm:cxn modelId="{F912D1E0-8B32-4C46-9760-7097A15F47FF}" type="presOf" srcId="{F86EB1A7-FF49-43DC-A18C-06B3DBF126C1}" destId="{F13029C1-046F-4D7B-9852-9D0A463B27C7}" srcOrd="0" destOrd="2" presId="urn:microsoft.com/office/officeart/2005/8/layout/bProcess2"/>
    <dgm:cxn modelId="{95ACDFED-AFAA-4004-97EA-F2D7BAD83A5C}" srcId="{5A1AE351-959F-4B80-9B0D-81BB5D0FF7BA}" destId="{68B012FD-4509-4021-9393-350D0F3F6B3E}" srcOrd="4" destOrd="0" parTransId="{B9078206-930C-47E5-8A92-DDBD3F83BFDB}" sibTransId="{64912739-2DD6-4944-8A07-2A0BDC9D76A6}"/>
    <dgm:cxn modelId="{602520F5-6973-4EE0-A558-2585742456CF}" srcId="{C8280307-7C7A-44EF-949A-6C081563F9D5}" destId="{FB68526C-6A75-47AC-95DF-3E675B2CD717}" srcOrd="0" destOrd="0" parTransId="{140666A7-F278-42C2-86D5-2831CF51E706}" sibTransId="{6639E8C6-4818-4929-97CA-8B168529859F}"/>
    <dgm:cxn modelId="{3140F1F5-1165-46A5-BF1B-A5726A55473E}" type="presOf" srcId="{591FA527-DF0E-4BAF-9BAA-2F9158F7B3B6}" destId="{AFF97D15-8FF5-4115-BB91-948EB0466314}" srcOrd="0" destOrd="4" presId="urn:microsoft.com/office/officeart/2005/8/layout/bProcess2"/>
    <dgm:cxn modelId="{8574EEFA-2F65-437B-8385-74F187E59484}" type="presOf" srcId="{FB68526C-6A75-47AC-95DF-3E675B2CD717}" destId="{5F4233C5-1375-44FC-8B39-4A834E1842C5}" srcOrd="0" destOrd="1" presId="urn:microsoft.com/office/officeart/2005/8/layout/bProcess2"/>
    <dgm:cxn modelId="{62BDF639-D0A3-426B-84EB-66EBEC1093F9}" type="presParOf" srcId="{1D527E16-5C50-4C48-83A6-43AF76DC4073}" destId="{56C78AA4-EC13-43FB-A97E-28FEFC0F52C4}" srcOrd="0" destOrd="0" presId="urn:microsoft.com/office/officeart/2005/8/layout/bProcess2"/>
    <dgm:cxn modelId="{57D6C683-FE26-4641-819E-500F0628A8EC}" type="presParOf" srcId="{1D527E16-5C50-4C48-83A6-43AF76DC4073}" destId="{6524FC4B-C5E0-4AEA-8A06-8269B6CCA691}" srcOrd="1" destOrd="0" presId="urn:microsoft.com/office/officeart/2005/8/layout/bProcess2"/>
    <dgm:cxn modelId="{2EF11758-4202-4058-8FB8-C5E9315C75B7}" type="presParOf" srcId="{1D527E16-5C50-4C48-83A6-43AF76DC4073}" destId="{67520568-860E-4B4A-B10A-DB95F3698CCE}" srcOrd="2" destOrd="0" presId="urn:microsoft.com/office/officeart/2005/8/layout/bProcess2"/>
    <dgm:cxn modelId="{9078BE94-0C60-49F6-A8D8-827988DFDC7B}" type="presParOf" srcId="{67520568-860E-4B4A-B10A-DB95F3698CCE}" destId="{8B0BFB9D-AFBA-4BB1-BA1A-F93272165299}" srcOrd="0" destOrd="0" presId="urn:microsoft.com/office/officeart/2005/8/layout/bProcess2"/>
    <dgm:cxn modelId="{618C4951-2063-4649-AF54-BF2EA772A4F7}" type="presParOf" srcId="{67520568-860E-4B4A-B10A-DB95F3698CCE}" destId="{7EE9AEF4-51C9-4F11-B93C-64C24E50C78E}" srcOrd="1" destOrd="0" presId="urn:microsoft.com/office/officeart/2005/8/layout/bProcess2"/>
    <dgm:cxn modelId="{C80F5D08-A2DC-4269-BABD-BB93EC2F65A1}" type="presParOf" srcId="{1D527E16-5C50-4C48-83A6-43AF76DC4073}" destId="{5D2A9619-6F17-4FB5-8E85-AA504CDA95F0}" srcOrd="3" destOrd="0" presId="urn:microsoft.com/office/officeart/2005/8/layout/bProcess2"/>
    <dgm:cxn modelId="{13908C67-E633-4566-BA0A-880F83208C0B}" type="presParOf" srcId="{1D527E16-5C50-4C48-83A6-43AF76DC4073}" destId="{80F0F5D8-619B-4762-B669-5E874528CE08}" srcOrd="4" destOrd="0" presId="urn:microsoft.com/office/officeart/2005/8/layout/bProcess2"/>
    <dgm:cxn modelId="{675A1F86-9683-4DFC-AAAB-3E498AAA976A}" type="presParOf" srcId="{80F0F5D8-619B-4762-B669-5E874528CE08}" destId="{9D13EBF4-9133-44B8-8961-A27A218B1D5A}" srcOrd="0" destOrd="0" presId="urn:microsoft.com/office/officeart/2005/8/layout/bProcess2"/>
    <dgm:cxn modelId="{B40876A0-80F4-4ADF-AFFF-D470BB29A320}" type="presParOf" srcId="{80F0F5D8-619B-4762-B669-5E874528CE08}" destId="{AFF97D15-8FF5-4115-BB91-948EB0466314}" srcOrd="1" destOrd="0" presId="urn:microsoft.com/office/officeart/2005/8/layout/bProcess2"/>
    <dgm:cxn modelId="{808BDFCC-F5BD-437F-8AEF-3DBC5C6A09C8}" type="presParOf" srcId="{1D527E16-5C50-4C48-83A6-43AF76DC4073}" destId="{65103CF4-1092-436C-AC91-2F88B855E98F}" srcOrd="5" destOrd="0" presId="urn:microsoft.com/office/officeart/2005/8/layout/bProcess2"/>
    <dgm:cxn modelId="{27EF818F-C97E-4E8D-A4A2-79D43ED6DCE6}" type="presParOf" srcId="{1D527E16-5C50-4C48-83A6-43AF76DC4073}" destId="{F9403038-F9A7-4D10-A402-1389232F2DCC}" srcOrd="6" destOrd="0" presId="urn:microsoft.com/office/officeart/2005/8/layout/bProcess2"/>
    <dgm:cxn modelId="{12C8E5D4-F79A-4700-9AF4-1918B00E3323}" type="presParOf" srcId="{F9403038-F9A7-4D10-A402-1389232F2DCC}" destId="{CB9DE73C-DBC5-49B6-93BF-B3D91CA49E91}" srcOrd="0" destOrd="0" presId="urn:microsoft.com/office/officeart/2005/8/layout/bProcess2"/>
    <dgm:cxn modelId="{CA2EB3A1-5585-40E9-90C5-79F25477DAE1}" type="presParOf" srcId="{F9403038-F9A7-4D10-A402-1389232F2DCC}" destId="{F13029C1-046F-4D7B-9852-9D0A463B27C7}" srcOrd="1" destOrd="0" presId="urn:microsoft.com/office/officeart/2005/8/layout/bProcess2"/>
    <dgm:cxn modelId="{3A3497E3-780B-4CBC-91D0-9659B4DEDD6D}" type="presParOf" srcId="{1D527E16-5C50-4C48-83A6-43AF76DC4073}" destId="{E7CDDD4C-5D2E-4575-9D8C-F8FE5B4BE2C3}" srcOrd="7" destOrd="0" presId="urn:microsoft.com/office/officeart/2005/8/layout/bProcess2"/>
    <dgm:cxn modelId="{92D56DA0-0E55-42FB-81C8-BBAEDC23CDD5}" type="presParOf" srcId="{1D527E16-5C50-4C48-83A6-43AF76DC4073}" destId="{A3F3DF16-06E4-4F65-AA8C-981127E3EF28}" srcOrd="8" destOrd="0" presId="urn:microsoft.com/office/officeart/2005/8/layout/bProcess2"/>
    <dgm:cxn modelId="{E6802C06-FCCC-40BC-B85E-B44AC667B754}" type="presParOf" srcId="{A3F3DF16-06E4-4F65-AA8C-981127E3EF28}" destId="{F97CD725-EEA9-4398-B337-B4A6F4700186}" srcOrd="0" destOrd="0" presId="urn:microsoft.com/office/officeart/2005/8/layout/bProcess2"/>
    <dgm:cxn modelId="{E4362929-4396-48DD-9201-42931CAF3A90}" type="presParOf" srcId="{A3F3DF16-06E4-4F65-AA8C-981127E3EF28}" destId="{AB7644A1-DD60-40C5-8923-1BA817FF17DE}" srcOrd="1" destOrd="0" presId="urn:microsoft.com/office/officeart/2005/8/layout/bProcess2"/>
    <dgm:cxn modelId="{1CFE93AF-2AB9-4894-B6C1-47012F083304}" type="presParOf" srcId="{1D527E16-5C50-4C48-83A6-43AF76DC4073}" destId="{FFC0C4E1-23F5-47F1-8CC3-2B12DE650A40}" srcOrd="9" destOrd="0" presId="urn:microsoft.com/office/officeart/2005/8/layout/bProcess2"/>
    <dgm:cxn modelId="{DFE34E5B-7056-4C0F-BB09-78909F95C4DA}" type="presParOf" srcId="{1D527E16-5C50-4C48-83A6-43AF76DC4073}" destId="{B7B2EB79-5352-4AA4-AF7B-452EEC39912F}" srcOrd="10" destOrd="0" presId="urn:microsoft.com/office/officeart/2005/8/layout/bProcess2"/>
    <dgm:cxn modelId="{95BE4579-6EC5-41AE-BE5F-7A0CF5428C78}" type="presParOf" srcId="{B7B2EB79-5352-4AA4-AF7B-452EEC39912F}" destId="{6322B1FC-A47D-46D2-A24B-2F2E57EB97AF}" srcOrd="0" destOrd="0" presId="urn:microsoft.com/office/officeart/2005/8/layout/bProcess2"/>
    <dgm:cxn modelId="{CE6E186A-C73B-417B-85B6-C4A9331E8F98}" type="presParOf" srcId="{B7B2EB79-5352-4AA4-AF7B-452EEC39912F}" destId="{5F4233C5-1375-44FC-8B39-4A834E1842C5}" srcOrd="1" destOrd="0" presId="urn:microsoft.com/office/officeart/2005/8/layout/bProcess2"/>
    <dgm:cxn modelId="{025FA376-02A5-4876-A317-363CB5613334}" type="presParOf" srcId="{1D527E16-5C50-4C48-83A6-43AF76DC4073}" destId="{71372BC0-63A2-40F0-9FEA-C7DAAE7BD6ED}" srcOrd="11" destOrd="0" presId="urn:microsoft.com/office/officeart/2005/8/layout/bProcess2"/>
    <dgm:cxn modelId="{6BEFACB7-7F17-4DBD-8987-9662E02498FF}" type="presParOf" srcId="{1D527E16-5C50-4C48-83A6-43AF76DC4073}" destId="{41DACC5E-8EDF-4FCC-9D4C-3FAD56DAAE1B}" srcOrd="12" destOrd="0" presId="urn:microsoft.com/office/officeart/2005/8/layout/bProcess2"/>
    <dgm:cxn modelId="{2001F20C-54D9-4791-A22B-917FDB69190B}" type="presParOf" srcId="{41DACC5E-8EDF-4FCC-9D4C-3FAD56DAAE1B}" destId="{0EB9A3E1-3BE9-4321-931B-DF4CA1789B5D}" srcOrd="0" destOrd="0" presId="urn:microsoft.com/office/officeart/2005/8/layout/bProcess2"/>
    <dgm:cxn modelId="{CD18ACC9-EA7E-4EB8-BC4B-7AA8345A65A1}" type="presParOf" srcId="{41DACC5E-8EDF-4FCC-9D4C-3FAD56DAAE1B}" destId="{613627E1-F128-4DA3-B357-545F94BB1A0A}" srcOrd="1" destOrd="0" presId="urn:microsoft.com/office/officeart/2005/8/layout/bProcess2"/>
    <dgm:cxn modelId="{B2BDDC1C-55BB-49F9-ABDE-7911F791922E}" type="presParOf" srcId="{1D527E16-5C50-4C48-83A6-43AF76DC4073}" destId="{6F77255B-767E-47BA-B532-5520C9C6D9EC}" srcOrd="13" destOrd="0" presId="urn:microsoft.com/office/officeart/2005/8/layout/bProcess2"/>
    <dgm:cxn modelId="{4BFFD208-0083-4A7F-ADA3-8578401DFAB6}" type="presParOf" srcId="{1D527E16-5C50-4C48-83A6-43AF76DC4073}" destId="{5AE62D9C-2909-4885-A7C3-F6126583C5CF}" srcOrd="14" destOrd="0" presId="urn:microsoft.com/office/officeart/2005/8/layout/bProcess2"/>
    <dgm:cxn modelId="{87569809-91DC-42D6-8802-B18431AD6793}" type="presParOf" srcId="{5AE62D9C-2909-4885-A7C3-F6126583C5CF}" destId="{ECAB4BB0-A6B5-4BEE-8EA9-1E108DE6FD56}" srcOrd="0" destOrd="0" presId="urn:microsoft.com/office/officeart/2005/8/layout/bProcess2"/>
    <dgm:cxn modelId="{BEF06DFD-8E5B-4448-977D-3C43A3835A58}" type="presParOf" srcId="{5AE62D9C-2909-4885-A7C3-F6126583C5CF}" destId="{D414F827-F473-41D0-9D8B-D31E09182823}" srcOrd="1" destOrd="0" presId="urn:microsoft.com/office/officeart/2005/8/layout/bProcess2"/>
    <dgm:cxn modelId="{89B445C4-B6C6-4783-8DC1-4AC728041DFB}" type="presParOf" srcId="{1D527E16-5C50-4C48-83A6-43AF76DC4073}" destId="{7E6C2F22-1FA4-4B9C-ADB5-B012A717BA94}" srcOrd="15" destOrd="0" presId="urn:microsoft.com/office/officeart/2005/8/layout/bProcess2"/>
    <dgm:cxn modelId="{953C66F8-A0D1-4EEF-96DB-44E2CA944AAE}" type="presParOf" srcId="{1D527E16-5C50-4C48-83A6-43AF76DC4073}" destId="{CB211EAB-8D7F-4098-8B63-E9C1010B3ADB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78AA4-EC13-43FB-A97E-28FEFC0F52C4}">
      <dsp:nvSpPr>
        <dsp:cNvPr id="0" name=""/>
        <dsp:cNvSpPr/>
      </dsp:nvSpPr>
      <dsp:spPr>
        <a:xfrm>
          <a:off x="0" y="3442890"/>
          <a:ext cx="2038606" cy="917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Konzeptüberlegung</a:t>
          </a:r>
          <a:endParaRPr lang="en-GB" sz="1400" kern="1200" dirty="0"/>
        </a:p>
      </dsp:txBody>
      <dsp:txXfrm>
        <a:off x="298547" y="3577200"/>
        <a:ext cx="1441512" cy="648508"/>
      </dsp:txXfrm>
    </dsp:sp>
    <dsp:sp modelId="{6524FC4B-C5E0-4AEA-8A06-8269B6CCA691}">
      <dsp:nvSpPr>
        <dsp:cNvPr id="0" name=""/>
        <dsp:cNvSpPr/>
      </dsp:nvSpPr>
      <dsp:spPr>
        <a:xfrm rot="15724228">
          <a:off x="602323" y="2539053"/>
          <a:ext cx="598970" cy="600001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9AEF4-51C9-4F11-B93C-64C24E50C78E}">
      <dsp:nvSpPr>
        <dsp:cNvPr id="0" name=""/>
        <dsp:cNvSpPr/>
      </dsp:nvSpPr>
      <dsp:spPr>
        <a:xfrm>
          <a:off x="200025" y="1504949"/>
          <a:ext cx="1207296" cy="890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Daten formatieren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Csv</a:t>
          </a:r>
          <a:r>
            <a:rPr lang="de-DE" sz="1000" kern="1200" dirty="0"/>
            <a:t>-Datei einlesen</a:t>
          </a:r>
          <a:endParaRPr lang="en-GB" sz="1000" kern="1200" dirty="0"/>
        </a:p>
      </dsp:txBody>
      <dsp:txXfrm>
        <a:off x="376829" y="1635291"/>
        <a:ext cx="853688" cy="629346"/>
      </dsp:txXfrm>
    </dsp:sp>
    <dsp:sp modelId="{5D2A9619-6F17-4FB5-8E85-AA504CDA95F0}">
      <dsp:nvSpPr>
        <dsp:cNvPr id="0" name=""/>
        <dsp:cNvSpPr/>
      </dsp:nvSpPr>
      <dsp:spPr>
        <a:xfrm rot="1235691">
          <a:off x="1826662" y="2094640"/>
          <a:ext cx="698257" cy="643171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97D15-8FF5-4115-BB91-948EB0466314}">
      <dsp:nvSpPr>
        <dsp:cNvPr id="0" name=""/>
        <dsp:cNvSpPr/>
      </dsp:nvSpPr>
      <dsp:spPr>
        <a:xfrm>
          <a:off x="2734307" y="1968949"/>
          <a:ext cx="2236228" cy="1958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AnalystIn</a:t>
          </a:r>
          <a:endParaRPr lang="en-GB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 Durchschnitt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 </a:t>
          </a:r>
          <a:r>
            <a:rPr lang="de-DE" sz="1100" kern="1200" dirty="0" err="1"/>
            <a:t>Outlier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 Preisvergleich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 Vergleich CO² Verbrauch</a:t>
          </a:r>
          <a:endParaRPr lang="en-GB" sz="1100" kern="1200" dirty="0"/>
        </a:p>
      </dsp:txBody>
      <dsp:txXfrm>
        <a:off x="3061795" y="2255786"/>
        <a:ext cx="1581252" cy="1384971"/>
      </dsp:txXfrm>
    </dsp:sp>
    <dsp:sp modelId="{65103CF4-1092-436C-AC91-2F88B855E98F}">
      <dsp:nvSpPr>
        <dsp:cNvPr id="0" name=""/>
        <dsp:cNvSpPr/>
      </dsp:nvSpPr>
      <dsp:spPr>
        <a:xfrm rot="18940529" flipV="1">
          <a:off x="1171216" y="1168010"/>
          <a:ext cx="426361" cy="519019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029C1-046F-4D7B-9852-9D0A463B27C7}">
      <dsp:nvSpPr>
        <dsp:cNvPr id="0" name=""/>
        <dsp:cNvSpPr/>
      </dsp:nvSpPr>
      <dsp:spPr>
        <a:xfrm>
          <a:off x="1537082" y="223138"/>
          <a:ext cx="2082116" cy="1360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Datenrecherche</a:t>
          </a:r>
          <a:endParaRPr lang="en-GB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/>
            <a:t>Kosten (Auto, </a:t>
          </a:r>
          <a:r>
            <a:rPr lang="de-DE" sz="1050" kern="1200" dirty="0" err="1"/>
            <a:t>E-scooter</a:t>
          </a:r>
          <a:r>
            <a:rPr lang="de-DE" sz="1050" kern="1200" dirty="0"/>
            <a:t>, </a:t>
          </a:r>
          <a:r>
            <a:rPr lang="de-DE" sz="1050" kern="1200" dirty="0" err="1"/>
            <a:t>Tretty</a:t>
          </a:r>
          <a:r>
            <a:rPr lang="de-DE" sz="1050" kern="1200" dirty="0"/>
            <a:t>)</a:t>
          </a:r>
          <a:endParaRPr lang="en-GB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/>
            <a:t>CO² Verbrauch</a:t>
          </a:r>
          <a:endParaRPr lang="en-GB" sz="800" kern="1200" dirty="0"/>
        </a:p>
      </dsp:txBody>
      <dsp:txXfrm>
        <a:off x="1842001" y="422435"/>
        <a:ext cx="1472278" cy="962294"/>
      </dsp:txXfrm>
    </dsp:sp>
    <dsp:sp modelId="{E7CDDD4C-5D2E-4575-9D8C-F8FE5B4BE2C3}">
      <dsp:nvSpPr>
        <dsp:cNvPr id="0" name=""/>
        <dsp:cNvSpPr/>
      </dsp:nvSpPr>
      <dsp:spPr>
        <a:xfrm rot="17690568">
          <a:off x="4573030" y="1318686"/>
          <a:ext cx="810795" cy="52723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44A1-DD60-40C5-8923-1BA817FF17DE}">
      <dsp:nvSpPr>
        <dsp:cNvPr id="0" name=""/>
        <dsp:cNvSpPr/>
      </dsp:nvSpPr>
      <dsp:spPr>
        <a:xfrm>
          <a:off x="5051256" y="185709"/>
          <a:ext cx="1168685" cy="882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Kennwerte speichern</a:t>
          </a:r>
          <a:endParaRPr lang="en-GB" sz="1200" kern="1200" dirty="0"/>
        </a:p>
      </dsp:txBody>
      <dsp:txXfrm>
        <a:off x="5222406" y="315010"/>
        <a:ext cx="826385" cy="624319"/>
      </dsp:txXfrm>
    </dsp:sp>
    <dsp:sp modelId="{FFC0C4E1-23F5-47F1-8CC3-2B12DE650A40}">
      <dsp:nvSpPr>
        <dsp:cNvPr id="0" name=""/>
        <dsp:cNvSpPr/>
      </dsp:nvSpPr>
      <dsp:spPr>
        <a:xfrm rot="533673">
          <a:off x="6644700" y="359365"/>
          <a:ext cx="495360" cy="556849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233C5-1375-44FC-8B39-4A834E1842C5}">
      <dsp:nvSpPr>
        <dsp:cNvPr id="0" name=""/>
        <dsp:cNvSpPr/>
      </dsp:nvSpPr>
      <dsp:spPr>
        <a:xfrm>
          <a:off x="5471628" y="3206022"/>
          <a:ext cx="2056554" cy="1185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Filter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50" kern="1200" dirty="0"/>
            <a:t>Individuelle Zeitraumauswahl</a:t>
          </a:r>
          <a:endParaRPr lang="en-GB" sz="1050" kern="1200" dirty="0"/>
        </a:p>
      </dsp:txBody>
      <dsp:txXfrm>
        <a:off x="5772803" y="3379687"/>
        <a:ext cx="1454204" cy="838532"/>
      </dsp:txXfrm>
    </dsp:sp>
    <dsp:sp modelId="{71372BC0-63A2-40F0-9FEA-C7DAAE7BD6ED}">
      <dsp:nvSpPr>
        <dsp:cNvPr id="0" name=""/>
        <dsp:cNvSpPr/>
      </dsp:nvSpPr>
      <dsp:spPr>
        <a:xfrm rot="17334115">
          <a:off x="6604898" y="2573444"/>
          <a:ext cx="454037" cy="66518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627E1-F128-4DA3-B357-545F94BB1A0A}">
      <dsp:nvSpPr>
        <dsp:cNvPr id="0" name=""/>
        <dsp:cNvSpPr/>
      </dsp:nvSpPr>
      <dsp:spPr>
        <a:xfrm>
          <a:off x="6029746" y="1666876"/>
          <a:ext cx="2085553" cy="919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Ausgabe der Daten für beliebigen Zeitraum </a:t>
          </a:r>
          <a:endParaRPr lang="en-GB" sz="1400" kern="1200" dirty="0"/>
        </a:p>
      </dsp:txBody>
      <dsp:txXfrm>
        <a:off x="6335168" y="1801542"/>
        <a:ext cx="1474709" cy="650225"/>
      </dsp:txXfrm>
    </dsp:sp>
    <dsp:sp modelId="{6F77255B-767E-47BA-B532-5520C9C6D9EC}">
      <dsp:nvSpPr>
        <dsp:cNvPr id="0" name=""/>
        <dsp:cNvSpPr/>
      </dsp:nvSpPr>
      <dsp:spPr>
        <a:xfrm rot="18525969">
          <a:off x="7371748" y="1131478"/>
          <a:ext cx="517991" cy="41073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4F827-F473-41D0-9D8B-D31E09182823}">
      <dsp:nvSpPr>
        <dsp:cNvPr id="0" name=""/>
        <dsp:cNvSpPr/>
      </dsp:nvSpPr>
      <dsp:spPr>
        <a:xfrm>
          <a:off x="9057737" y="2169885"/>
          <a:ext cx="1521215" cy="830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html</a:t>
          </a:r>
          <a:r>
            <a:rPr lang="de-DE" sz="1400" kern="1200" dirty="0"/>
            <a:t> schreiben</a:t>
          </a:r>
          <a:endParaRPr lang="en-GB" sz="1400" kern="1200" dirty="0"/>
        </a:p>
      </dsp:txBody>
      <dsp:txXfrm>
        <a:off x="9280514" y="2291507"/>
        <a:ext cx="1075661" cy="587244"/>
      </dsp:txXfrm>
    </dsp:sp>
    <dsp:sp modelId="{7E6C2F22-1FA4-4B9C-ADB5-B012A717BA94}">
      <dsp:nvSpPr>
        <dsp:cNvPr id="0" name=""/>
        <dsp:cNvSpPr/>
      </dsp:nvSpPr>
      <dsp:spPr>
        <a:xfrm rot="13854806">
          <a:off x="8993399" y="1489104"/>
          <a:ext cx="426361" cy="346549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11EAB-8D7F-4098-8B63-E9C1010B3ADB}">
      <dsp:nvSpPr>
        <dsp:cNvPr id="0" name=""/>
        <dsp:cNvSpPr/>
      </dsp:nvSpPr>
      <dsp:spPr>
        <a:xfrm>
          <a:off x="7495395" y="95533"/>
          <a:ext cx="2061386" cy="1080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Ziel: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Anzeige</a:t>
          </a:r>
          <a:r>
            <a:rPr lang="en-GB" sz="1400" kern="1200" dirty="0"/>
            <a:t> auf Dashboard</a:t>
          </a:r>
        </a:p>
      </dsp:txBody>
      <dsp:txXfrm>
        <a:off x="7797278" y="253822"/>
        <a:ext cx="1457620" cy="764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EDBC-65DC-4724-A43C-9612976F03AF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3F8AA-E12C-4B82-9E25-94A5BD6535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1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6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3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8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BB293">
                <a:lumMod val="78000"/>
                <a:alpha val="76000"/>
              </a:srgbClr>
            </a:gs>
            <a:gs pos="100000">
              <a:srgbClr val="0085BA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DE31D57-4400-4559-ABE2-B8A33848CB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7" y="771525"/>
            <a:ext cx="11942026" cy="5314950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74C6F40-0084-4521-90BE-BEED89BCE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GISOPRA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AE97FCA-0615-4137-8DF8-C141ED6A0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b="1" i="0" dirty="0">
                <a:solidFill>
                  <a:schemeClr val="bg1"/>
                </a:solidFill>
              </a:rPr>
              <a:t>Oder wie man eine Excel-Tabelle analysiert und als Website ausgibt</a:t>
            </a:r>
            <a:endParaRPr lang="en-GB" sz="2800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41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70FA1-5E6F-4AD4-9CE9-522837C4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team</a:t>
            </a:r>
            <a:br>
              <a:rPr lang="de-DE" dirty="0"/>
            </a:br>
            <a:r>
              <a:rPr lang="de-DE" sz="2000" cap="none" dirty="0"/>
              <a:t>Teamwork </a:t>
            </a:r>
            <a:r>
              <a:rPr lang="de-DE" sz="2000" cap="none" dirty="0" err="1"/>
              <a:t>Is</a:t>
            </a:r>
            <a:r>
              <a:rPr lang="de-DE" sz="2000" cap="none" dirty="0"/>
              <a:t> </a:t>
            </a:r>
            <a:r>
              <a:rPr lang="de-DE" sz="2000" cap="none" dirty="0" err="1"/>
              <a:t>Dreamwork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746CB-7EC9-4EC9-8884-4386F64A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714625"/>
            <a:ext cx="9486901" cy="3457576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6 TeilnehmerInnen + </a:t>
            </a:r>
            <a:r>
              <a:rPr lang="de-DE" dirty="0" err="1">
                <a:solidFill>
                  <a:schemeClr val="tx1"/>
                </a:solidFill>
              </a:rPr>
              <a:t>Specki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Nette StudentInnen aus dem Fachbereich </a:t>
            </a:r>
            <a:r>
              <a:rPr lang="de-DE" dirty="0" err="1">
                <a:solidFill>
                  <a:schemeClr val="tx1"/>
                </a:solidFill>
              </a:rPr>
              <a:t>Geoinfo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2. – 6. Semester</a:t>
            </a:r>
          </a:p>
          <a:p>
            <a:r>
              <a:rPr lang="de-DE" dirty="0">
                <a:solidFill>
                  <a:srgbClr val="FF0000"/>
                </a:solidFill>
              </a:rPr>
              <a:t>B</a:t>
            </a:r>
            <a:r>
              <a:rPr lang="de-DE" dirty="0">
                <a:solidFill>
                  <a:srgbClr val="FFC000"/>
                </a:solidFill>
              </a:rPr>
              <a:t>u</a:t>
            </a:r>
            <a:r>
              <a:rPr lang="de-DE" dirty="0">
                <a:solidFill>
                  <a:srgbClr val="FFFF00"/>
                </a:solidFill>
              </a:rPr>
              <a:t>n</a:t>
            </a:r>
            <a:r>
              <a:rPr lang="de-DE" dirty="0">
                <a:solidFill>
                  <a:srgbClr val="92D050"/>
                </a:solidFill>
              </a:rPr>
              <a:t>t</a:t>
            </a:r>
            <a:r>
              <a:rPr lang="de-DE" dirty="0">
                <a:solidFill>
                  <a:srgbClr val="00B050"/>
                </a:solidFill>
              </a:rPr>
              <a:t>e</a:t>
            </a:r>
            <a:r>
              <a:rPr lang="de-DE" dirty="0"/>
              <a:t> </a:t>
            </a:r>
            <a:r>
              <a:rPr lang="de-DE" dirty="0">
                <a:solidFill>
                  <a:srgbClr val="00B0F0"/>
                </a:solidFill>
              </a:rPr>
              <a:t>M</a:t>
            </a:r>
            <a:r>
              <a:rPr lang="de-DE" dirty="0">
                <a:solidFill>
                  <a:srgbClr val="0070C0"/>
                </a:solidFill>
              </a:rPr>
              <a:t>i</a:t>
            </a:r>
            <a:r>
              <a:rPr lang="de-DE" dirty="0">
                <a:solidFill>
                  <a:srgbClr val="002060"/>
                </a:solidFill>
              </a:rPr>
              <a:t>s</a:t>
            </a:r>
            <a:r>
              <a:rPr lang="de-DE" dirty="0">
                <a:solidFill>
                  <a:srgbClr val="7030A0"/>
                </a:solidFill>
              </a:rPr>
              <a:t>c</a:t>
            </a:r>
            <a:r>
              <a:rPr lang="de-DE" dirty="0">
                <a:solidFill>
                  <a:srgbClr val="C00000"/>
                </a:solidFill>
              </a:rPr>
              <a:t>h</a:t>
            </a:r>
            <a:r>
              <a:rPr lang="de-DE" dirty="0">
                <a:solidFill>
                  <a:srgbClr val="FF0000"/>
                </a:solidFill>
              </a:rPr>
              <a:t>u</a:t>
            </a:r>
            <a:r>
              <a:rPr lang="de-DE" dirty="0">
                <a:solidFill>
                  <a:srgbClr val="FFC000"/>
                </a:solidFill>
              </a:rPr>
              <a:t>n</a:t>
            </a:r>
            <a:r>
              <a:rPr lang="de-DE" dirty="0">
                <a:solidFill>
                  <a:srgbClr val="FFFF00"/>
                </a:solidFill>
              </a:rPr>
              <a:t>g 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FFFF00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A9655B0-962C-4F57-A5EE-F74DAEF5A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747" y="49123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0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2FEAC-9A4B-4511-B332-76AFA83F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rahmen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469890C-1EC0-4472-86CE-1DB018A2BA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71" y="2057401"/>
            <a:ext cx="3459479" cy="3459479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F25A60-5DD2-4BE9-88E6-2812355C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8305" y="2595563"/>
            <a:ext cx="6070162" cy="1666874"/>
          </a:xfrm>
        </p:spPr>
        <p:txBody>
          <a:bodyPr/>
          <a:lstStyle/>
          <a:p>
            <a:r>
              <a:rPr lang="de-DE" dirty="0"/>
              <a:t>Einwöchiges Softwarepraktikum</a:t>
            </a:r>
          </a:p>
          <a:p>
            <a:r>
              <a:rPr lang="de-DE" dirty="0" err="1"/>
              <a:t>Ifgi</a:t>
            </a:r>
            <a:endParaRPr lang="de-DE" dirty="0"/>
          </a:p>
          <a:p>
            <a:r>
              <a:rPr lang="de-DE" dirty="0" err="1"/>
              <a:t>Conterra</a:t>
            </a:r>
            <a:endParaRPr lang="de-DE" dirty="0"/>
          </a:p>
          <a:p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6F8B2B-3975-488B-BAF9-825B3D393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83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C1522-0C81-45AF-9F62-BB2929C2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5F88D-1297-4C82-9066-B2E0F6E04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309" y="1807973"/>
            <a:ext cx="4324228" cy="4368989"/>
          </a:xfrm>
        </p:spPr>
        <p:txBody>
          <a:bodyPr>
            <a:normAutofit/>
          </a:bodyPr>
          <a:lstStyle/>
          <a:p>
            <a:r>
              <a:rPr lang="de-DE" dirty="0"/>
              <a:t>Darstellung von Kenn-, Vergleichswerten ihrer </a:t>
            </a:r>
            <a:r>
              <a:rPr lang="de-DE" dirty="0" err="1"/>
              <a:t>Tretty</a:t>
            </a:r>
            <a:r>
              <a:rPr lang="de-DE" dirty="0"/>
              <a:t>-Tretroller</a:t>
            </a:r>
          </a:p>
          <a:p>
            <a:r>
              <a:rPr lang="en-GB" dirty="0" err="1"/>
              <a:t>Zielgruppe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Potenzielle</a:t>
            </a:r>
            <a:r>
              <a:rPr lang="en-GB" dirty="0"/>
              <a:t> </a:t>
            </a:r>
            <a:r>
              <a:rPr lang="en-GB" dirty="0" err="1"/>
              <a:t>Neukunden</a:t>
            </a:r>
            <a:endParaRPr lang="en-GB" dirty="0"/>
          </a:p>
          <a:p>
            <a:pPr lvl="1"/>
            <a:r>
              <a:rPr lang="en-GB" dirty="0" err="1"/>
              <a:t>Bestandskunden</a:t>
            </a:r>
            <a:endParaRPr lang="en-GB" dirty="0"/>
          </a:p>
          <a:p>
            <a:pPr lvl="1"/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Städte</a:t>
            </a:r>
            <a:r>
              <a:rPr lang="en-GB" dirty="0"/>
              <a:t>/</a:t>
            </a:r>
            <a:r>
              <a:rPr lang="en-GB" dirty="0" err="1"/>
              <a:t>Betreiber</a:t>
            </a:r>
            <a:endParaRPr lang="de-DE" dirty="0"/>
          </a:p>
          <a:p>
            <a:r>
              <a:rPr lang="de-DE" dirty="0"/>
              <a:t>Gegeben: </a:t>
            </a:r>
          </a:p>
          <a:p>
            <a:pPr lvl="2"/>
            <a:r>
              <a:rPr lang="en-GB" dirty="0"/>
              <a:t>Start- und </a:t>
            </a:r>
            <a:r>
              <a:rPr lang="en-GB" dirty="0" err="1"/>
              <a:t>Endzeit</a:t>
            </a:r>
            <a:endParaRPr lang="en-GB" dirty="0"/>
          </a:p>
          <a:p>
            <a:pPr lvl="2"/>
            <a:r>
              <a:rPr lang="en-GB" dirty="0"/>
              <a:t>Start- und </a:t>
            </a:r>
            <a:r>
              <a:rPr lang="en-GB" dirty="0" err="1"/>
              <a:t>Endpunkt</a:t>
            </a:r>
            <a:endParaRPr lang="en-GB" dirty="0"/>
          </a:p>
          <a:p>
            <a:pPr lvl="2"/>
            <a:r>
              <a:rPr lang="en-GB" dirty="0" err="1"/>
              <a:t>Distanz</a:t>
            </a:r>
            <a:r>
              <a:rPr lang="en-GB" dirty="0"/>
              <a:t> (</a:t>
            </a:r>
            <a:r>
              <a:rPr lang="en-GB" dirty="0" err="1"/>
              <a:t>Luftlinie</a:t>
            </a:r>
            <a:r>
              <a:rPr lang="en-GB" dirty="0"/>
              <a:t>)</a:t>
            </a:r>
          </a:p>
          <a:p>
            <a:pPr lvl="2"/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5DE2D61-8704-4189-9F0F-F07210EF6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9462" y="1807973"/>
            <a:ext cx="4581405" cy="3464561"/>
          </a:xfrm>
        </p:spPr>
        <p:txBody>
          <a:bodyPr>
            <a:normAutofit/>
          </a:bodyPr>
          <a:lstStyle/>
          <a:p>
            <a:r>
              <a:rPr lang="de-DE" dirty="0"/>
              <a:t>Dashboard</a:t>
            </a:r>
          </a:p>
          <a:p>
            <a:pPr lvl="1"/>
            <a:r>
              <a:rPr lang="de-DE" dirty="0"/>
              <a:t>Ausgabe von Informationen, Berechnungen, Analysedaten</a:t>
            </a:r>
          </a:p>
          <a:p>
            <a:pPr lvl="1"/>
            <a:r>
              <a:rPr lang="de-DE" dirty="0"/>
              <a:t>Auch für beliebigen Zeitraum</a:t>
            </a:r>
          </a:p>
          <a:p>
            <a:pPr lvl="2"/>
            <a:r>
              <a:rPr lang="de-DE" dirty="0"/>
              <a:t>Durchschnittliche Strecke</a:t>
            </a:r>
            <a:endParaRPr lang="en-GB" dirty="0"/>
          </a:p>
          <a:p>
            <a:pPr lvl="2"/>
            <a:r>
              <a:rPr lang="de-DE" dirty="0"/>
              <a:t> </a:t>
            </a:r>
            <a:r>
              <a:rPr lang="de-DE" dirty="0" err="1"/>
              <a:t>Outlier-Detection</a:t>
            </a:r>
            <a:endParaRPr lang="en-GB" dirty="0"/>
          </a:p>
          <a:p>
            <a:pPr lvl="2"/>
            <a:r>
              <a:rPr lang="de-DE" dirty="0"/>
              <a:t> Preisvergleich mit Auto und E-Roller</a:t>
            </a:r>
            <a:endParaRPr lang="en-GB" dirty="0"/>
          </a:p>
          <a:p>
            <a:pPr lvl="2"/>
            <a:r>
              <a:rPr lang="de-DE" dirty="0"/>
              <a:t> Vergleich CO² Verbrauch mit Auto und E-Roller</a:t>
            </a:r>
            <a:endParaRPr lang="en-GB" dirty="0"/>
          </a:p>
          <a:p>
            <a:endParaRPr lang="en-GB" dirty="0"/>
          </a:p>
        </p:txBody>
      </p:sp>
      <p:sp>
        <p:nvSpPr>
          <p:cNvPr id="6" name="Pfeil: gestreift nach rechts 5">
            <a:extLst>
              <a:ext uri="{FF2B5EF4-FFF2-40B4-BE49-F238E27FC236}">
                <a16:creationId xmlns:a16="http://schemas.microsoft.com/office/drawing/2014/main" id="{3CF86FC3-46DE-41B3-99E8-33A03686DEC7}"/>
              </a:ext>
            </a:extLst>
          </p:cNvPr>
          <p:cNvSpPr/>
          <p:nvPr/>
        </p:nvSpPr>
        <p:spPr>
          <a:xfrm>
            <a:off x="5062537" y="3057525"/>
            <a:ext cx="2066925" cy="96545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Schweiß und Tränen</a:t>
            </a:r>
            <a:endParaRPr lang="en-GB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565313-2369-48D3-8409-03ECA7EE3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74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64F450D-A90C-4675-849B-3BD9299E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 </a:t>
            </a:r>
            <a:r>
              <a:rPr lang="de-DE" dirty="0" err="1"/>
              <a:t>accepted</a:t>
            </a:r>
            <a:endParaRPr lang="en-GB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0DBA99B-D637-4B6A-80D0-B37B9D92BF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3200150"/>
              </p:ext>
            </p:extLst>
          </p:nvPr>
        </p:nvGraphicFramePr>
        <p:xfrm>
          <a:off x="381000" y="1666875"/>
          <a:ext cx="11391900" cy="4510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BC2D31A0-FDB6-4201-A813-D0280C38D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46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uclear Explosion | Ready.gov">
            <a:extLst>
              <a:ext uri="{FF2B5EF4-FFF2-40B4-BE49-F238E27FC236}">
                <a16:creationId xmlns:a16="http://schemas.microsoft.com/office/drawing/2014/main" id="{1C708956-B837-4D06-A10A-EB2338D16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0" r="13178" b="-1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87376E7-9AC1-477E-9D52-27424009C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19945"/>
            <a:ext cx="12192000" cy="3138055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6000">
                <a:schemeClr val="tx1">
                  <a:alpha val="0"/>
                </a:scheme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EE1A9D-0262-4BA3-94BC-6A56828A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14800"/>
            <a:ext cx="9486900" cy="12815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3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E838148-2D89-49B4-9B9D-3D06837C6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6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ash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BB293">
                <a:lumMod val="78000"/>
                <a:alpha val="48000"/>
              </a:srgbClr>
            </a:gs>
            <a:gs pos="86000">
              <a:srgbClr val="0085BA">
                <a:alpha val="47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C1267-A7CA-4922-9ABD-D35D48A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Momente der Verzweiflung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246B29-D221-4FB6-B4B4-F924AB90F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817152"/>
            <a:ext cx="5485227" cy="44992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Der </a:t>
            </a:r>
            <a:r>
              <a:rPr lang="en-US" dirty="0" err="1"/>
              <a:t>Einstieg</a:t>
            </a:r>
            <a:r>
              <a:rPr lang="en-US" dirty="0"/>
              <a:t> und Maven</a:t>
            </a:r>
          </a:p>
          <a:p>
            <a:r>
              <a:rPr lang="en-US" dirty="0"/>
              <a:t>Einscannen der Daten</a:t>
            </a:r>
          </a:p>
          <a:p>
            <a:r>
              <a:rPr lang="en-US" dirty="0"/>
              <a:t>Umrechnung von Koordinaten</a:t>
            </a:r>
          </a:p>
          <a:p>
            <a:r>
              <a:rPr lang="de-DE" dirty="0"/>
              <a:t>Umwandlung der Zeitangabe</a:t>
            </a:r>
          </a:p>
          <a:p>
            <a:pPr lvl="1"/>
            <a:r>
              <a:rPr lang="de-DE" dirty="0"/>
              <a:t>Von String nach </a:t>
            </a:r>
            <a:r>
              <a:rPr lang="de-DE" dirty="0" err="1"/>
              <a:t>epoch</a:t>
            </a:r>
            <a:endParaRPr lang="de-DE" dirty="0"/>
          </a:p>
          <a:p>
            <a:r>
              <a:rPr lang="de-DE" dirty="0"/>
              <a:t>Falsch formatierte Datensätze</a:t>
            </a:r>
          </a:p>
        </p:txBody>
      </p:sp>
      <p:pic>
        <p:nvPicPr>
          <p:cNvPr id="1026" name="Picture 2" descr="123_senior_bert_computerfrust_rauchender_kopf">
            <a:extLst>
              <a:ext uri="{FF2B5EF4-FFF2-40B4-BE49-F238E27FC236}">
                <a16:creationId xmlns:a16="http://schemas.microsoft.com/office/drawing/2014/main" id="{E1E83D4B-C819-42E5-B57B-9C9436080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0328" y="2087043"/>
            <a:ext cx="4025872" cy="26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BB5AD8-E151-4217-8C28-752A9139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747" y="49123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4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B6840-FDCF-43D4-A3BA-BA06ABB2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work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6C3878-F92F-4647-BCBC-DE60F32C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Effizienz/Direktheit der Verbindung (Sport vs. Freizeit)</a:t>
            </a:r>
          </a:p>
          <a:p>
            <a:r>
              <a:rPr lang="de-DE" dirty="0"/>
              <a:t>Datenprognose</a:t>
            </a:r>
          </a:p>
          <a:p>
            <a:r>
              <a:rPr lang="de-DE" dirty="0"/>
              <a:t>Abhängigkeit von Wetter, Jahreszeit, Feiertage etc.</a:t>
            </a:r>
          </a:p>
          <a:p>
            <a:r>
              <a:rPr lang="de-DE" dirty="0"/>
              <a:t>Karte</a:t>
            </a:r>
          </a:p>
          <a:p>
            <a:r>
              <a:rPr lang="de-DE" dirty="0"/>
              <a:t>Praktische Distanz (Route)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342022-B7B8-4BA1-B079-4AB4A047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3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B59F377C-FAE1-44F9-8052-AE1BAE95F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600574"/>
            <a:ext cx="8115300" cy="1571625"/>
          </a:xfrm>
        </p:spPr>
        <p:txBody>
          <a:bodyPr/>
          <a:lstStyle/>
          <a:p>
            <a:r>
              <a:rPr lang="de-DE" dirty="0"/>
              <a:t>Danke </a:t>
            </a:r>
            <a:r>
              <a:rPr lang="de-DE" dirty="0" err="1"/>
              <a:t>für‘s</a:t>
            </a:r>
            <a:r>
              <a:rPr lang="de-DE" dirty="0"/>
              <a:t> Zuhören!!!</a:t>
            </a:r>
            <a:endParaRPr lang="en-GB" dirty="0"/>
          </a:p>
        </p:txBody>
      </p:sp>
      <p:pic>
        <p:nvPicPr>
          <p:cNvPr id="2050" name="Picture 2" descr="Megamind Presentation GIF - Megamind Presentation GIFs">
            <a:extLst>
              <a:ext uri="{FF2B5EF4-FFF2-40B4-BE49-F238E27FC236}">
                <a16:creationId xmlns:a16="http://schemas.microsoft.com/office/drawing/2014/main" id="{F778FF7C-4BA7-4D91-BDCD-9FCFEFDD09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32" y="335281"/>
            <a:ext cx="8920386" cy="37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026C4BE-385E-40A9-A9BB-2A97CD96A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275" y="4950461"/>
            <a:ext cx="2051307" cy="2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88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2"/>
      </a:lt2>
      <a:accent1>
        <a:srgbClr val="C34D8C"/>
      </a:accent1>
      <a:accent2>
        <a:srgbClr val="B13BAB"/>
      </a:accent2>
      <a:accent3>
        <a:srgbClr val="984DC3"/>
      </a:accent3>
      <a:accent4>
        <a:srgbClr val="553BB1"/>
      </a:accent4>
      <a:accent5>
        <a:srgbClr val="4D64C3"/>
      </a:accent5>
      <a:accent6>
        <a:srgbClr val="3B84B1"/>
      </a:accent6>
      <a:hlink>
        <a:srgbClr val="595CC7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65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Goudy Old Style</vt:lpstr>
      <vt:lpstr>ClassicFrameVTI</vt:lpstr>
      <vt:lpstr>GISOPRA</vt:lpstr>
      <vt:lpstr>Das team Teamwork Is Dreamwork</vt:lpstr>
      <vt:lpstr>Der rahmen</vt:lpstr>
      <vt:lpstr>vision</vt:lpstr>
      <vt:lpstr>Challenge accepted</vt:lpstr>
      <vt:lpstr>Demonstration</vt:lpstr>
      <vt:lpstr>Momente der Verzweiflung</vt:lpstr>
      <vt:lpstr>Future work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GISOPRA</dc:title>
  <dc:creator>anne staskiewicz</dc:creator>
  <cp:lastModifiedBy>Eva Langstein</cp:lastModifiedBy>
  <cp:revision>3</cp:revision>
  <dcterms:created xsi:type="dcterms:W3CDTF">2021-09-09T07:55:44Z</dcterms:created>
  <dcterms:modified xsi:type="dcterms:W3CDTF">2021-09-10T09:23:54Z</dcterms:modified>
</cp:coreProperties>
</file>