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B44121-00F6-464F-A3F8-35A9B5A4ADF9}">
  <a:tblStyle styleId="{0BB44121-00F6-464F-A3F8-35A9B5A4AD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a974079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a974079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a974079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a974079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a97407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a97407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a974079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a974079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a974079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a974079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a974079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a974079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c2181c6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c2181c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974079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974079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2c14f9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2c14f9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a974079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a974079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eoSym/Vehicle_Cut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56300"/>
            <a:ext cx="8520600" cy="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INTEL UNNATI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8950" y="171931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INDUSTRIAL TRAINING PROGRAMME 2024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52500" y="26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{0BB44121-00F6-464F-A3F8-35A9B5A4ADF9}</a:tableStyleId>
              </a:tblPr>
              <a:tblGrid>
                <a:gridCol w="3666750"/>
                <a:gridCol w="366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FE2F3"/>
                          </a:solidFill>
                        </a:rPr>
                        <a:t>TEAM NAME</a:t>
                      </a:r>
                      <a:endParaRPr b="1"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GeoSym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FE2F3"/>
                          </a:solidFill>
                        </a:rPr>
                        <a:t>UNIVERSITY</a:t>
                      </a:r>
                      <a:endParaRPr b="1"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Christ (Deemed to be University)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FE2F3"/>
                          </a:solidFill>
                        </a:rPr>
                        <a:t>INTERNAL MENTOR</a:t>
                      </a:r>
                      <a:endParaRPr b="1"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Ravindra Singh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FE2F3"/>
                          </a:solidFill>
                        </a:rPr>
                        <a:t>EXTERNAL MENTOR</a:t>
                      </a:r>
                      <a:endParaRPr b="1">
                        <a:solidFill>
                          <a:srgbClr val="CFE2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Amartya Saikia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TEAM MEMBERS AND CONTRIBUTIONS</a:t>
            </a:r>
            <a:endParaRPr b="1">
              <a:solidFill>
                <a:srgbClr val="0B5394"/>
              </a:solidFill>
            </a:endParaRPr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952500" y="14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{0BB44121-00F6-464F-A3F8-35A9B5A4ADF9}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MEMBER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CONTRIBUTION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OSWIN BIJU CHACKO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Distance estimation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TTC estimation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 pipeline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AUGUSTIAN JAISON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Vehicle detection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Bounding box annotation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MEGHA RAJESH KANDANGATH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 visualization and normalization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Model evaluation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Model Testing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ADARSH ANIL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Unity simulation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DONA MARIA SIJU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Unity simulation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CONCLUSION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proposed vehicle cut-in detection model demonstrates promising performance in accurately identifying cut-in events under various driving conditions.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model achieves a high detection rate with a low false positive rate, making it suitable for real-time applications.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However, challenges remain in handling occlusions and extreme weather conditions.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Future research should focus on enhancing robustness and exploring the integration of the model into advanced driver assistance systems for improved road safety.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PROBLEM STATEMENT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1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PS-8: VEHICLE CUT IN DETECTION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Detection of sudden cut-in of vehicles (two/ three/ four wheelers etc.) into the direction of driving.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8812" l="33473" r="39449" t="24115"/>
          <a:stretch/>
        </p:blipFill>
        <p:spPr>
          <a:xfrm>
            <a:off x="3128813" y="1996075"/>
            <a:ext cx="2886374" cy="30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UNIQUE IDEA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model integrates visual and spatial data to enhance prediction accuracy and provide actionable insights.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fusing image-based object detection with location-based trajectory estimation, we generate precise object bounding boxes and estimate time-to-collision.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multimodal approach offers a more comprehensive understanding of the dynamic environment, enabling proactive decision-making compared to traditional methods reliant solely on static thresholds.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https://github.com/GeoSym/Vehicle_CutIn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FEATURES OFFERED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features used to train the collision prediction model are: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chemeClr val="dk1"/>
                </a:solidFill>
              </a:rPr>
              <a:t>Latitude:</a:t>
            </a:r>
            <a:r>
              <a:rPr lang="en">
                <a:solidFill>
                  <a:schemeClr val="dk1"/>
                </a:solidFill>
              </a:rPr>
              <a:t> Geographical latitude of the vehicle.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chemeClr val="dk1"/>
                </a:solidFill>
              </a:rPr>
              <a:t>Longitude:</a:t>
            </a:r>
            <a:r>
              <a:rPr lang="en">
                <a:solidFill>
                  <a:schemeClr val="dk1"/>
                </a:solidFill>
              </a:rPr>
              <a:t> Geographical longitude of the vehicle.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chemeClr val="dk1"/>
                </a:solidFill>
              </a:rPr>
              <a:t>Speed:</a:t>
            </a:r>
            <a:r>
              <a:rPr lang="en">
                <a:solidFill>
                  <a:schemeClr val="dk1"/>
                </a:solidFill>
              </a:rPr>
              <a:t> The speed of the vehicle.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chemeClr val="dk1"/>
                </a:solidFill>
              </a:rPr>
              <a:t>Time to Collision (TTC):</a:t>
            </a:r>
            <a:r>
              <a:rPr lang="en">
                <a:solidFill>
                  <a:schemeClr val="dk1"/>
                </a:solidFill>
              </a:rPr>
              <a:t> The estimated time until a potential collision with another vehicle.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features are used as input to a neural network model, which is trained to predict the likelihood of a collision.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PROCESS FLOW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 process flow of the provided code is broken down into the following steps: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1. Environment Setup and Data Loading: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Install necessary libraries (TensorFlow, OpenCV, etc.).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Mount Google Drive to access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Download and load a pre-trained object detection model.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Load images and a CSV file containing location and timestamp data.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2. Object Detection and Image Processing: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Iterate through images in a directory.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Load each image into a NumPy array.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Run object detection on the image using the pre-trained model.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Draw bounding boxes around detected objects and display the annotated image.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5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PROCESS FLOW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97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3.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Data Preprocessing and Feature Engineering: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Convert timestamps to datetime objects and sort the data.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Calculate distances between consecutive geographical points.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Calculate time intervals between consecutive timestamps.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Estimate speeds based on distances and time intervals.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Calculate Time to Collision (TTC) for each pair of consecutive data points.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Handle potential infinite or negative TTC values.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Label data points as collision (1) or non-collision (0) based on a TTC threshold.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Standardize features using a StandardScaler.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4. Model Training and Evaluation: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Split the data into training and testing sets.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Define a neural network model with dense layers and a sigmoid activation for binary classification.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Compile the model with an Adam optimizer and binary cross entropy loss.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Train the model on the training data.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Evaluate the model's accuracy on the testing data.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ARCHITECTURE DIAGRAM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25" y="923875"/>
            <a:ext cx="7893075" cy="40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50" y="2851200"/>
            <a:ext cx="7824699" cy="22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50" y="512725"/>
            <a:ext cx="7824699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145350" y="2129450"/>
            <a:ext cx="6388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FAST RCNN INCEPTION RESNET V2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TECHNOLOGIES USED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9988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Libraries: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TensorFlow: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object detection and building a neural network.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OpenCV: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image processing and computer vision tasks.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data analysis and manipulation.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NumPy: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numerical operations and array manipulation.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Geopy: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calculating distances between geographical coordinates.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creating static, interactive, and animated visualizations in Python.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Scikit-learn: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machine learning tasks such as data preprocessing, model selection, and evaluation.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Altair: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declarative statistical visualization.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:Used for visual statistical analysis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9988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Other: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Colab: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environment the code is running in, providing access to GPUs and TPUs.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Drive: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Used for storing and accessing data.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4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Detection API: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collection of pre-trained models and utilities for object detection tasks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