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A4F"/>
    <a:srgbClr val="3A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4972" autoAdjust="0"/>
  </p:normalViewPr>
  <p:slideViewPr>
    <p:cSldViewPr snapToGrid="0" showGuides="1">
      <p:cViewPr varScale="1">
        <p:scale>
          <a:sx n="91" d="100"/>
          <a:sy n="91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DF023-10F8-4C60-86F3-0E7D6599F024}" type="datetimeFigureOut">
              <a:rPr lang="de-CH" smtClean="0"/>
              <a:t>18.06.2025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0EBE7-6847-4E31-B55D-B3EBD972954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731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10EBE7-6847-4E31-B55D-B3EBD972954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764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F4CD85-0C70-8961-1A58-EC80FF3D0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21201484">
            <a:off x="7572462" y="555132"/>
            <a:ext cx="7167867" cy="71563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F159F5-B5D0-4A8C-8B17-D36567D4A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963" y="3789363"/>
            <a:ext cx="5630481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99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785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es Bild Ne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C68D73F8-97A7-B082-DA0E-96814D898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3877A3-F386-FE6C-917F-AD4FFD7D40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05175" y="2724357"/>
            <a:ext cx="6843058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Hintergrund über „rechtsklick“ dann „Hintergrund formatieren“ ändern</a:t>
            </a:r>
          </a:p>
        </p:txBody>
      </p:sp>
    </p:spTree>
    <p:extLst>
      <p:ext uri="{BB962C8B-B14F-4D97-AF65-F5344CB8AC3E}">
        <p14:creationId xmlns:p14="http://schemas.microsoft.com/office/powerpoint/2010/main" val="189867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s Bild Schwarz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866EC553-0170-4256-3B30-5346976E1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32D3F10-41EC-47F0-689B-88FC6CB25A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05175" y="2724357"/>
            <a:ext cx="6843058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Hintergrund über „rechtsklick“ dann „Hintergrund formatieren“ ändern</a:t>
            </a:r>
          </a:p>
        </p:txBody>
      </p:sp>
    </p:spTree>
    <p:extLst>
      <p:ext uri="{BB962C8B-B14F-4D97-AF65-F5344CB8AC3E}">
        <p14:creationId xmlns:p14="http://schemas.microsoft.com/office/powerpoint/2010/main" val="231193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ilig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9">
            <a:extLst>
              <a:ext uri="{FF2B5EF4-FFF2-40B4-BE49-F238E27FC236}">
                <a16:creationId xmlns:a16="http://schemas.microsoft.com/office/drawing/2014/main" id="{E9CBAEBB-D708-BE00-69D5-CEC1DCE5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pic>
        <p:nvPicPr>
          <p:cNvPr id="3" name="Grafik 2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078D5599-4E55-5022-31A5-B24B81EC21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C9F5573A-C49A-7414-5EFC-B9E1789F4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918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ilig schwarz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9">
            <a:extLst>
              <a:ext uri="{FF2B5EF4-FFF2-40B4-BE49-F238E27FC236}">
                <a16:creationId xmlns:a16="http://schemas.microsoft.com/office/drawing/2014/main" id="{F8AC9897-51B4-B8D3-D0B3-8300417BB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54CBD8B6-00B0-369F-A841-71CDD661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  <p:pic>
        <p:nvPicPr>
          <p:cNvPr id="4" name="Grafik 3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8BC0E9D6-0EC0-4254-43B2-CE5633D51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50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eili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itel 9">
            <a:extLst>
              <a:ext uri="{FF2B5EF4-FFF2-40B4-BE49-F238E27FC236}">
                <a16:creationId xmlns:a16="http://schemas.microsoft.com/office/drawing/2014/main" id="{89010856-F42C-451A-E239-3687E68C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86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Text Zwei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0" y="1625600"/>
            <a:ext cx="5284352" cy="4683125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625600"/>
            <a:ext cx="5552170" cy="4683125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20E49E-3A7B-51B7-41F1-025FAAD35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Zwei-Spalten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1625600"/>
            <a:ext cx="9230931" cy="1803399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4" y="3789363"/>
            <a:ext cx="4311650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3" name="Textplatzhalter 19">
            <a:extLst>
              <a:ext uri="{FF2B5EF4-FFF2-40B4-BE49-F238E27FC236}">
                <a16:creationId xmlns:a16="http://schemas.microsoft.com/office/drawing/2014/main" id="{70C42153-7BFA-E005-ADBE-A7975911C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4801" y="3789363"/>
            <a:ext cx="4311650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5E2525-303B-642F-E418-872AA1AB5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9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05370" y="3789363"/>
            <a:ext cx="3142799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7345361" cy="4683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itel 9">
            <a:extLst>
              <a:ext uri="{FF2B5EF4-FFF2-40B4-BE49-F238E27FC236}">
                <a16:creationId xmlns:a16="http://schemas.microsoft.com/office/drawing/2014/main" id="{BC6ADFAB-F460-FF59-55E4-F7DB766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998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Links-Titel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4" y="1625601"/>
            <a:ext cx="5646738" cy="1803400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4400" y="3789363"/>
            <a:ext cx="5646738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3" y="1625601"/>
            <a:ext cx="5181600" cy="4683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7" name="Grafik 6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2B5DDBD-F80B-2A86-F3EF-FF98480C0F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F01040-5209-3F0D-8DC4-05AA574863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3789363"/>
            <a:ext cx="5646737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DBD0B4-FD3A-C500-FC42-F234879DF9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7BBB22-FAD2-1641-2743-E99D386440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21201484">
            <a:off x="7554605" y="549121"/>
            <a:ext cx="7164737" cy="71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6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Rechts-Titel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78" y="3789363"/>
            <a:ext cx="4906507" cy="2542268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625601"/>
            <a:ext cx="5545137" cy="4683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5" name="Titel 13">
            <a:extLst>
              <a:ext uri="{FF2B5EF4-FFF2-40B4-BE49-F238E27FC236}">
                <a16:creationId xmlns:a16="http://schemas.microsoft.com/office/drawing/2014/main" id="{D11C9105-0923-0A76-DEC3-4E3EB28B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93" y="1570719"/>
            <a:ext cx="4891993" cy="1803400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F096FA-A84F-05C4-90E7-F9667E7C41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0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80" y="5408613"/>
            <a:ext cx="923267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9145586" cy="361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5" name="Titel 9">
            <a:extLst>
              <a:ext uri="{FF2B5EF4-FFF2-40B4-BE49-F238E27FC236}">
                <a16:creationId xmlns:a16="http://schemas.microsoft.com/office/drawing/2014/main" id="{E3F10E98-E01C-0BCF-4593-F57D55E8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02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80" y="5408613"/>
            <a:ext cx="3469591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3382508" cy="361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7" name="Bildplatzhalter 3">
            <a:extLst>
              <a:ext uri="{FF2B5EF4-FFF2-40B4-BE49-F238E27FC236}">
                <a16:creationId xmlns:a16="http://schemas.microsoft.com/office/drawing/2014/main" id="{C87FAA36-326D-C7FE-3377-89201A15FC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87034" y="1628775"/>
            <a:ext cx="3498620" cy="361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4DD51B89-F9B3-3F01-41F8-953823027C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034" y="5408613"/>
            <a:ext cx="349862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 9">
            <a:extLst>
              <a:ext uri="{FF2B5EF4-FFF2-40B4-BE49-F238E27FC236}">
                <a16:creationId xmlns:a16="http://schemas.microsoft.com/office/drawing/2014/main" id="{9FAD407D-F849-7B73-9C2A-47482D72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5667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830" y="5408613"/>
            <a:ext cx="3389541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0"/>
            <a:ext cx="3382508" cy="361405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7" name="Bildplatzhalter 3">
            <a:extLst>
              <a:ext uri="{FF2B5EF4-FFF2-40B4-BE49-F238E27FC236}">
                <a16:creationId xmlns:a16="http://schemas.microsoft.com/office/drawing/2014/main" id="{C87FAA36-326D-C7FE-3377-89201A15FC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03146" y="1628775"/>
            <a:ext cx="3382508" cy="361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68C8CF44-C0A0-4F6A-7F92-188A7F92E2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5036" y="1628775"/>
            <a:ext cx="3384000" cy="361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4DD51B89-F9B3-3F01-41F8-953823027C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03144" y="5408613"/>
            <a:ext cx="3382509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extplatzhalter 19">
            <a:extLst>
              <a:ext uri="{FF2B5EF4-FFF2-40B4-BE49-F238E27FC236}">
                <a16:creationId xmlns:a16="http://schemas.microsoft.com/office/drawing/2014/main" id="{449791D1-EC33-3431-EC29-0F1C1F37D1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036" y="5408613"/>
            <a:ext cx="338400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el 9">
            <a:extLst>
              <a:ext uri="{FF2B5EF4-FFF2-40B4-BE49-F238E27FC236}">
                <a16:creationId xmlns:a16="http://schemas.microsoft.com/office/drawing/2014/main" id="{47DBE51C-D860-97C9-BCF8-0D168F5C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7025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3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8" name="Textplatzhalter 19">
            <a:extLst>
              <a:ext uri="{FF2B5EF4-FFF2-40B4-BE49-F238E27FC236}">
                <a16:creationId xmlns:a16="http://schemas.microsoft.com/office/drawing/2014/main" id="{BC7296CC-F778-8548-50D3-91FD4A009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628775"/>
            <a:ext cx="9145587" cy="569387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79D6FD1B-C6A0-15B7-F67C-8F628C18F3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89191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04969A4-B0E1-82E9-5650-7D0C530E5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27519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4B80311-E313-99A7-F215-DC428966D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5847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3E2F41E6-9EC5-AD43-6296-8AC3A2E959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4175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09D49D0B-A2DC-38D5-4788-4EAFA10972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75515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895ECD1B-F09D-96DA-3CCE-3703F0D5E3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0863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8FA53F9F-7E68-75B7-3EEB-42BB08E9D4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89191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13E0B26-77A9-F16F-D47A-EA7AF1B8AB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27519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51324342-E982-1649-3486-E6D5CB81AC4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65847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EA6122F-CE41-E346-5C75-2EE91CF00A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04175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879109F-180E-2E80-856F-F15E419B4DE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975515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B6B990F-A5CC-6464-C116-2D0E4671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253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6CF20C-BE71-2FA0-DD44-72725949B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bg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bg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bg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bg1"/>
              </a:solidFill>
              <a:latin typeface="NeoGeo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795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"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accent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accent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accent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accent1"/>
              </a:solidFill>
              <a:latin typeface="NeoGeo Light" pitchFamily="2" charset="77"/>
            </a:endParaRPr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B8D905B4-F3E3-D42B-CA6E-2C62E8395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717A28-7EF2-B66B-9857-AE6AA6330C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6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accent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accent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accent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accent1"/>
              </a:solidFill>
              <a:latin typeface="NeoGeo Light" pitchFamily="2" charset="77"/>
            </a:endParaRPr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B8D905B4-F3E3-D42B-CA6E-2C62E8395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717A28-7EF2-B66B-9857-AE6AA6330C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3789363"/>
            <a:ext cx="5646737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DBD0B4-FD3A-C500-FC42-F234879DF9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7BBB22-FAD2-1641-2743-E99D386440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21201484">
            <a:off x="7554605" y="549121"/>
            <a:ext cx="7164737" cy="71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87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F4CD85-0C70-8961-1A58-EC80FF3D0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21201484">
            <a:off x="7572462" y="555132"/>
            <a:ext cx="7167867" cy="71563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F159F5-B5D0-4A8C-8B17-D36567D4A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963" y="3789363"/>
            <a:ext cx="5630481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550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A9728DD3-5EAD-01AD-2E78-E1442E98F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3" name="Titel 13">
            <a:extLst>
              <a:ext uri="{FF2B5EF4-FFF2-40B4-BE49-F238E27FC236}">
                <a16:creationId xmlns:a16="http://schemas.microsoft.com/office/drawing/2014/main" id="{4938DAD8-C967-FD86-43E2-C5DC4C9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922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A9728DD3-5EAD-01AD-2E78-E1442E98F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1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3">
            <a:extLst>
              <a:ext uri="{FF2B5EF4-FFF2-40B4-BE49-F238E27FC236}">
                <a16:creationId xmlns:a16="http://schemas.microsoft.com/office/drawing/2014/main" id="{4938DAD8-C967-FD86-43E2-C5DC4C9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1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88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61" r:id="rId3"/>
    <p:sldLayoutId id="2147483664" r:id="rId4"/>
    <p:sldLayoutId id="2147483667" r:id="rId5"/>
    <p:sldLayoutId id="2147483665" r:id="rId6"/>
    <p:sldLayoutId id="2147483672" r:id="rId7"/>
    <p:sldLayoutId id="2147483673" r:id="rId8"/>
    <p:sldLayoutId id="2147483680" r:id="rId9"/>
    <p:sldLayoutId id="2147483668" r:id="rId10"/>
    <p:sldLayoutId id="2147483679" r:id="rId11"/>
    <p:sldLayoutId id="2147483666" r:id="rId12"/>
    <p:sldLayoutId id="2147483687" r:id="rId13"/>
    <p:sldLayoutId id="2147483688" r:id="rId14"/>
    <p:sldLayoutId id="2147483686" r:id="rId15"/>
    <p:sldLayoutId id="2147483685" r:id="rId16"/>
    <p:sldLayoutId id="2147483671" r:id="rId17"/>
    <p:sldLayoutId id="2147483677" r:id="rId18"/>
    <p:sldLayoutId id="2147483669" r:id="rId19"/>
    <p:sldLayoutId id="2147483678" r:id="rId20"/>
    <p:sldLayoutId id="2147483676" r:id="rId21"/>
    <p:sldLayoutId id="2147483675" r:id="rId22"/>
    <p:sldLayoutId id="2147483674" r:id="rId23"/>
    <p:sldLayoutId id="2147483684" r:id="rId24"/>
    <p:sldLayoutId id="2147483681" r:id="rId25"/>
    <p:sldLayoutId id="2147483682" r:id="rId26"/>
    <p:sldLayoutId id="2147483683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 spc="150" baseline="0">
          <a:solidFill>
            <a:schemeClr val="accent1"/>
          </a:solidFill>
          <a:latin typeface="NeoGeo Semi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orient="horz" pos="2387" userDrawn="1">
          <p15:clr>
            <a:srgbClr val="F26B43"/>
          </p15:clr>
        </p15:guide>
        <p15:guide id="7" orient="horz" pos="3407" userDrawn="1">
          <p15:clr>
            <a:srgbClr val="F26B43"/>
          </p15:clr>
        </p15:guide>
        <p15:guide id="8" orient="horz" pos="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0BE29-BFA2-9AE2-BBC2-49DAF1D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Teamcamp</a:t>
            </a:r>
            <a:r>
              <a:rPr lang="de-DE" dirty="0"/>
              <a:t> PPPP (</a:t>
            </a:r>
            <a:r>
              <a:rPr lang="de-DE" dirty="0" err="1"/>
              <a:t>GoTo</a:t>
            </a:r>
            <a:r>
              <a:rPr lang="de-DE" dirty="0"/>
              <a:t> Definition)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710F34-DE67-7DD8-674B-FB2FBBA14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 professionell putzige Power Point Präsentation zur VS Code Extension Erweiterung Go </a:t>
            </a:r>
            <a:r>
              <a:rPr lang="de-DE" dirty="0" err="1"/>
              <a:t>To</a:t>
            </a:r>
            <a:r>
              <a:rPr lang="de-DE" dirty="0"/>
              <a:t> Definition </a:t>
            </a:r>
          </a:p>
        </p:txBody>
      </p:sp>
    </p:spTree>
    <p:extLst>
      <p:ext uri="{BB962C8B-B14F-4D97-AF65-F5344CB8AC3E}">
        <p14:creationId xmlns:p14="http://schemas.microsoft.com/office/powerpoint/2010/main" val="22994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1DD4-9CC8-61AA-F0BE-D61CD9D0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18D9F-3052-B326-4BEA-FF97FE96231B}"/>
              </a:ext>
            </a:extLst>
          </p:cNvPr>
          <p:cNvSpPr/>
          <p:nvPr/>
        </p:nvSpPr>
        <p:spPr>
          <a:xfrm>
            <a:off x="761371" y="2552121"/>
            <a:ext cx="3412423" cy="69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FileContentCache</a:t>
            </a:r>
            <a:endParaRPr lang="de-C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22B357-5BDB-CC1C-58E2-214329486FA7}"/>
              </a:ext>
            </a:extLst>
          </p:cNvPr>
          <p:cNvSpPr/>
          <p:nvPr/>
        </p:nvSpPr>
        <p:spPr>
          <a:xfrm>
            <a:off x="761370" y="3393390"/>
            <a:ext cx="3412424" cy="69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InterlisEnvironmentCache</a:t>
            </a:r>
            <a:endParaRPr lang="de-C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7DE378-5893-752A-C3AF-717B298296D6}"/>
              </a:ext>
            </a:extLst>
          </p:cNvPr>
          <p:cNvSpPr/>
          <p:nvPr/>
        </p:nvSpPr>
        <p:spPr>
          <a:xfrm>
            <a:off x="761370" y="4234660"/>
            <a:ext cx="3412424" cy="69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ReferenceCache</a:t>
            </a:r>
            <a:endParaRPr lang="de-C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D51BCA-F404-7E58-2FD7-98E07CAE39B5}"/>
              </a:ext>
            </a:extLst>
          </p:cNvPr>
          <p:cNvCxnSpPr>
            <a:cxnSpLocks/>
          </p:cNvCxnSpPr>
          <p:nvPr/>
        </p:nvCxnSpPr>
        <p:spPr>
          <a:xfrm>
            <a:off x="1135626" y="1850923"/>
            <a:ext cx="0" cy="701198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1182AE-75F7-A9B8-031C-E1D437A884DC}"/>
              </a:ext>
            </a:extLst>
          </p:cNvPr>
          <p:cNvSpPr txBox="1"/>
          <p:nvPr/>
        </p:nvSpPr>
        <p:spPr>
          <a:xfrm>
            <a:off x="1246239" y="2016856"/>
            <a:ext cx="36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DidOpen</a:t>
            </a:r>
            <a:r>
              <a:rPr lang="de-CH" dirty="0"/>
              <a:t>/Change </a:t>
            </a:r>
            <a:r>
              <a:rPr lang="de-CH" dirty="0" err="1"/>
              <a:t>TextDocument</a:t>
            </a:r>
            <a:endParaRPr lang="de-CH" dirty="0"/>
          </a:p>
        </p:txBody>
      </p:sp>
      <p:pic>
        <p:nvPicPr>
          <p:cNvPr id="13" name="Graphic 12" descr="Lightning bolt outline">
            <a:extLst>
              <a:ext uri="{FF2B5EF4-FFF2-40B4-BE49-F238E27FC236}">
                <a16:creationId xmlns:a16="http://schemas.microsoft.com/office/drawing/2014/main" id="{01AE03B6-9885-9332-BC51-8075853C5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136" y="3137725"/>
            <a:ext cx="393290" cy="393290"/>
          </a:xfrm>
          <a:prstGeom prst="rect">
            <a:avLst/>
          </a:prstGeom>
        </p:spPr>
      </p:pic>
      <p:pic>
        <p:nvPicPr>
          <p:cNvPr id="14" name="Graphic 13" descr="Lightning bolt outline">
            <a:extLst>
              <a:ext uri="{FF2B5EF4-FFF2-40B4-BE49-F238E27FC236}">
                <a16:creationId xmlns:a16="http://schemas.microsoft.com/office/drawing/2014/main" id="{7EE67C63-D711-1E59-BF19-42C2B555A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5136" y="4000496"/>
            <a:ext cx="393290" cy="3932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2217A0-ED45-20B9-6534-0BB4D87501D1}"/>
              </a:ext>
            </a:extLst>
          </p:cNvPr>
          <p:cNvSpPr/>
          <p:nvPr/>
        </p:nvSpPr>
        <p:spPr>
          <a:xfrm>
            <a:off x="4962832" y="3244647"/>
            <a:ext cx="3412424" cy="69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InterlisResolveService</a:t>
            </a:r>
            <a:endParaRPr lang="de-C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B934DA-E37A-FD75-C000-5FF88AC04403}"/>
              </a:ext>
            </a:extLst>
          </p:cNvPr>
          <p:cNvCxnSpPr>
            <a:cxnSpLocks/>
          </p:cNvCxnSpPr>
          <p:nvPr/>
        </p:nvCxnSpPr>
        <p:spPr>
          <a:xfrm>
            <a:off x="4134465" y="3569110"/>
            <a:ext cx="828367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71742E0-2996-9428-AC30-415CD10F5685}"/>
              </a:ext>
            </a:extLst>
          </p:cNvPr>
          <p:cNvSpPr/>
          <p:nvPr/>
        </p:nvSpPr>
        <p:spPr>
          <a:xfrm>
            <a:off x="9534832" y="3825186"/>
            <a:ext cx="2414450" cy="54290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RepositorySearcher</a:t>
            </a:r>
            <a:endParaRPr lang="de-C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B71614-F467-546B-2681-2E78CF196E7A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8375256" y="3590910"/>
            <a:ext cx="1159576" cy="505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F15951-F879-D1F6-E818-1B3048296F4B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375256" y="4096640"/>
            <a:ext cx="1159576" cy="481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2D139B1-E3E8-14DE-6F6F-C7A8CEFFA595}"/>
              </a:ext>
            </a:extLst>
          </p:cNvPr>
          <p:cNvSpPr/>
          <p:nvPr/>
        </p:nvSpPr>
        <p:spPr>
          <a:xfrm>
            <a:off x="4962832" y="4231878"/>
            <a:ext cx="3412424" cy="692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ExternalImportFileService</a:t>
            </a:r>
            <a:endParaRPr lang="de-CH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68BA87-845A-44B1-9056-C793597785A1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4173794" y="4578141"/>
            <a:ext cx="789038" cy="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476FA888-D6B3-7519-C2F9-8EE035732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283" y="4849595"/>
            <a:ext cx="658761" cy="6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1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08C5-2B2E-DEE2-0004-30C3BF75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Limitationen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E5535-3E53-1876-8616-C2A937B71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135" y="1628775"/>
            <a:ext cx="9247187" cy="4679950"/>
          </a:xfrm>
        </p:spPr>
        <p:txBody>
          <a:bodyPr/>
          <a:lstStyle/>
          <a:p>
            <a:r>
              <a:rPr lang="de-CH" dirty="0"/>
              <a:t>Crawler muss kompletten </a:t>
            </a:r>
            <a:r>
              <a:rPr lang="de-CH" dirty="0" err="1"/>
              <a:t>Tree</a:t>
            </a:r>
            <a:r>
              <a:rPr lang="de-CH" dirty="0"/>
              <a:t> initial traversieren</a:t>
            </a:r>
          </a:p>
          <a:p>
            <a:pPr lvl="1"/>
            <a:r>
              <a:rPr lang="de-CH" dirty="0"/>
              <a:t>Langsam</a:t>
            </a:r>
          </a:p>
          <a:p>
            <a:r>
              <a:rPr lang="de-CH" dirty="0"/>
              <a:t>alle Modelle müssen vollständig </a:t>
            </a:r>
            <a:r>
              <a:rPr lang="de-CH" dirty="0" err="1"/>
              <a:t>Compiled</a:t>
            </a:r>
            <a:r>
              <a:rPr lang="de-CH" dirty="0"/>
              <a:t> werden</a:t>
            </a:r>
          </a:p>
          <a:p>
            <a:r>
              <a:rPr lang="de-CH" dirty="0"/>
              <a:t>File müssen aktuell lokal gespeichert werden und könnten editiert werden</a:t>
            </a:r>
          </a:p>
          <a:p>
            <a:pPr lvl="1"/>
            <a:r>
              <a:rPr lang="de-CH" dirty="0"/>
              <a:t>Referenzen sind danach nicht mehr korrekt</a:t>
            </a:r>
          </a:p>
          <a:p>
            <a:r>
              <a:rPr lang="de-CH" dirty="0" err="1"/>
              <a:t>DidChangeTextDocument</a:t>
            </a:r>
            <a:r>
              <a:rPr lang="de-CH" dirty="0"/>
              <a:t> etc. löst komplette </a:t>
            </a:r>
            <a:r>
              <a:rPr lang="de-CH" dirty="0" err="1"/>
              <a:t>Rekompilation</a:t>
            </a:r>
            <a:r>
              <a:rPr lang="de-CH" dirty="0"/>
              <a:t> aus</a:t>
            </a:r>
          </a:p>
          <a:p>
            <a:r>
              <a:rPr lang="de-CH" dirty="0"/>
              <a:t>Lokale INTERLIS Files im gleichen Workspace können nicht navigiert werden</a:t>
            </a:r>
          </a:p>
          <a:p>
            <a:pPr lvl="1"/>
            <a:r>
              <a:rPr lang="de-CH" dirty="0"/>
              <a:t>Ausgangspunkt ist immer ein isoliertes INTERLIS File</a:t>
            </a:r>
          </a:p>
          <a:p>
            <a:pPr lvl="1"/>
            <a:endParaRPr lang="de-CH" dirty="0"/>
          </a:p>
          <a:p>
            <a:r>
              <a:rPr lang="de-CH" dirty="0"/>
              <a:t>Aktuell nur models.interlis.ch als root.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42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7BF5-78A4-51E5-8073-191E34982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Learnings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D593-6C9B-0191-1459-9E0AAEFB19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CH" dirty="0"/>
              <a:t>INTERLIS Environment sollte mit mehreren Files initialisiert werde können.</a:t>
            </a:r>
          </a:p>
          <a:p>
            <a:r>
              <a:rPr lang="de-CH" dirty="0"/>
              <a:t>Crawler API noch nicht optimal für das Auffinden von Modellen.</a:t>
            </a:r>
          </a:p>
          <a:p>
            <a:r>
              <a:rPr lang="de-CH" dirty="0"/>
              <a:t>Für externe Files kann bei VSC-Extension ein eigenes Schema definiert werden. </a:t>
            </a:r>
          </a:p>
          <a:p>
            <a:pPr lvl="1"/>
            <a:r>
              <a:rPr lang="de-CH" dirty="0"/>
              <a:t>Ilirepo://identifier</a:t>
            </a:r>
          </a:p>
          <a:p>
            <a:pPr lvl="1"/>
            <a:r>
              <a:rPr lang="de-CH" dirty="0"/>
              <a:t>Erlaubt </a:t>
            </a:r>
            <a:r>
              <a:rPr lang="de-CH" dirty="0" err="1"/>
              <a:t>unterscheidung</a:t>
            </a:r>
            <a:r>
              <a:rPr lang="de-CH" dirty="0"/>
              <a:t> und </a:t>
            </a:r>
            <a:r>
              <a:rPr lang="de-CH" dirty="0" err="1"/>
              <a:t>Readonly</a:t>
            </a:r>
            <a:r>
              <a:rPr lang="de-CH" dirty="0"/>
              <a:t> in der Extension.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Reference&lt;T&gt; hat sich bewährt. </a:t>
            </a:r>
          </a:p>
          <a:p>
            <a:pPr lvl="1"/>
            <a:r>
              <a:rPr lang="de-CH" dirty="0"/>
              <a:t>Benötigt tiefes Verständnis vom Compiler.</a:t>
            </a:r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239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866B-EEE8-BCB7-3AD9-777CDC6E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57E1-56D6-9B9C-7024-0E85E340E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439717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Geowerkstatt">
      <a:dk1>
        <a:srgbClr val="000000"/>
      </a:dk1>
      <a:lt1>
        <a:srgbClr val="FFFFFF"/>
      </a:lt1>
      <a:dk2>
        <a:srgbClr val="3A5F5F"/>
      </a:dk2>
      <a:lt2>
        <a:srgbClr val="E8E8E8"/>
      </a:lt2>
      <a:accent1>
        <a:srgbClr val="00FF96"/>
      </a:accent1>
      <a:accent2>
        <a:srgbClr val="3A5F5F"/>
      </a:accent2>
      <a:accent3>
        <a:srgbClr val="00FF96"/>
      </a:accent3>
      <a:accent4>
        <a:srgbClr val="3A5F5F"/>
      </a:accent4>
      <a:accent5>
        <a:srgbClr val="00FF96"/>
      </a:accent5>
      <a:accent6>
        <a:srgbClr val="3A5F5F"/>
      </a:accent6>
      <a:hlink>
        <a:srgbClr val="00FF96"/>
      </a:hlink>
      <a:folHlink>
        <a:srgbClr val="00FF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E9AA2435-D4B8-445A-A902-2FB97DADE99F}" vid="{06151567-99E0-4D1C-B2F6-F0AFAB05CF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155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NeoGeo Light</vt:lpstr>
      <vt:lpstr>NeoGeo Semi Bold</vt:lpstr>
      <vt:lpstr>Benutzerdefiniertes Design</vt:lpstr>
      <vt:lpstr>Teamcamp PPPP (GoTo Definition)</vt:lpstr>
      <vt:lpstr>Architektur</vt:lpstr>
      <vt:lpstr>Limitationen </vt:lpstr>
      <vt:lpstr>Learnings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 Lüthi</dc:creator>
  <cp:lastModifiedBy>Philipp Lüthi</cp:lastModifiedBy>
  <cp:revision>16</cp:revision>
  <dcterms:created xsi:type="dcterms:W3CDTF">2025-06-18T09:33:41Z</dcterms:created>
  <dcterms:modified xsi:type="dcterms:W3CDTF">2025-06-18T13:10:53Z</dcterms:modified>
</cp:coreProperties>
</file>