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Z/0K2wHX+nvQuYK0QCmlevMpR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65f65a026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65f65a02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65f65a026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65f65a02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65f65a026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65f65a02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65f65a026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65f65a02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65f65a02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65f65a0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econd Option" showMasterSp="0" type="title">
  <p:cSld name="TITLE">
    <p:bg>
      <p:bgPr>
        <a:gradFill>
          <a:gsLst>
            <a:gs pos="0">
              <a:srgbClr val="0F243E"/>
            </a:gs>
            <a:gs pos="34000">
              <a:schemeClr val="dk2"/>
            </a:gs>
            <a:gs pos="66000">
              <a:srgbClr val="17365D"/>
            </a:gs>
            <a:gs pos="97000">
              <a:srgbClr val="0F243E"/>
            </a:gs>
            <a:gs pos="100000">
              <a:srgbClr val="0F243E"/>
            </a:gs>
          </a:gsLst>
          <a:lin ang="27000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/>
          <p:nvPr/>
        </p:nvSpPr>
        <p:spPr>
          <a:xfrm flipH="1" rot="10800000">
            <a:off x="870090" y="709300"/>
            <a:ext cx="2772000" cy="2772000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lt2"/>
          </a:solidFill>
          <a:ln cap="flat" cmpd="sng" w="349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 title="Side bar"/>
          <p:cNvSpPr/>
          <p:nvPr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 txBox="1"/>
          <p:nvPr>
            <p:ph type="ctrTitle"/>
          </p:nvPr>
        </p:nvSpPr>
        <p:spPr>
          <a:xfrm>
            <a:off x="1397977" y="1151796"/>
            <a:ext cx="9504485" cy="3007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Impact"/>
              <a:buNone/>
              <a:defRPr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97977" y="4897053"/>
            <a:ext cx="9504485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1"/>
          <p:cNvSpPr/>
          <p:nvPr/>
        </p:nvSpPr>
        <p:spPr>
          <a:xfrm flipH="1">
            <a:off x="8549910" y="1820273"/>
            <a:ext cx="2772000" cy="2772000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lt2"/>
          </a:solidFill>
          <a:ln cap="flat" cmpd="sng" w="349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/>
          <p:nvPr/>
        </p:nvSpPr>
        <p:spPr>
          <a:xfrm flipH="1" rot="10800000">
            <a:off x="752858" y="609652"/>
            <a:ext cx="3152309" cy="3007448"/>
          </a:xfrm>
          <a:prstGeom prst="corner">
            <a:avLst>
              <a:gd fmla="val 6089" name="adj1"/>
              <a:gd fmla="val 6769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/>
          <p:nvPr/>
        </p:nvSpPr>
        <p:spPr>
          <a:xfrm flipH="1">
            <a:off x="8286317" y="1685653"/>
            <a:ext cx="3152309" cy="3007448"/>
          </a:xfrm>
          <a:prstGeom prst="corner">
            <a:avLst>
              <a:gd fmla="val 6089" name="adj1"/>
              <a:gd fmla="val 6442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55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0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55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0"/>
          <p:cNvSpPr/>
          <p:nvPr/>
        </p:nvSpPr>
        <p:spPr>
          <a:xfrm flipH="1">
            <a:off x="8391654" y="1873024"/>
            <a:ext cx="2772000" cy="4158497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 flipH="1">
            <a:off x="8152968" y="1752327"/>
            <a:ext cx="3152309" cy="4408489"/>
          </a:xfrm>
          <a:prstGeom prst="corner">
            <a:avLst>
              <a:gd fmla="val 7085" name="adj1"/>
              <a:gd fmla="val 775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560471" y="2297695"/>
            <a:ext cx="9071059" cy="2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12"/>
          <p:cNvCxnSpPr/>
          <p:nvPr/>
        </p:nvCxnSpPr>
        <p:spPr>
          <a:xfrm>
            <a:off x="1465008" y="1445344"/>
            <a:ext cx="946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ctrTitle"/>
          </p:nvPr>
        </p:nvSpPr>
        <p:spPr>
          <a:xfrm>
            <a:off x="1915128" y="1397977"/>
            <a:ext cx="8361229" cy="3007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Impact"/>
              <a:buNone/>
              <a:defRPr sz="66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subTitle"/>
          </p:nvPr>
        </p:nvSpPr>
        <p:spPr>
          <a:xfrm>
            <a:off x="2679906" y="4475023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3"/>
          <p:cNvSpPr/>
          <p:nvPr/>
        </p:nvSpPr>
        <p:spPr>
          <a:xfrm flipH="1" rot="10800000">
            <a:off x="887674" y="726883"/>
            <a:ext cx="2772000" cy="4158497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/>
          <p:nvPr/>
        </p:nvSpPr>
        <p:spPr>
          <a:xfrm flipH="1">
            <a:off x="8532326" y="1820272"/>
            <a:ext cx="2772000" cy="4158497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 flipH="1" rot="10800000">
            <a:off x="752858" y="609652"/>
            <a:ext cx="3152309" cy="4408489"/>
          </a:xfrm>
          <a:prstGeom prst="corner">
            <a:avLst>
              <a:gd fmla="val 6149" name="adj1"/>
              <a:gd fmla="val 6814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 flipH="1">
            <a:off x="8286318" y="1685652"/>
            <a:ext cx="3152309" cy="4408489"/>
          </a:xfrm>
          <a:prstGeom prst="corner">
            <a:avLst>
              <a:gd fmla="val 6773" name="adj1"/>
              <a:gd fmla="val 6814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and Picture" showMasterSp="0">
  <p:cSld name="Content with Caption and Picture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6581723" y="404614"/>
            <a:ext cx="5191176" cy="6048772"/>
          </a:xfrm>
          <a:prstGeom prst="rect">
            <a:avLst/>
          </a:prstGeom>
          <a:gradFill>
            <a:gsLst>
              <a:gs pos="0">
                <a:srgbClr val="0F243E"/>
              </a:gs>
              <a:gs pos="36000">
                <a:schemeClr val="dk2"/>
              </a:gs>
              <a:gs pos="69000">
                <a:srgbClr val="17365D"/>
              </a:gs>
              <a:gs pos="97000">
                <a:srgbClr val="0F243E"/>
              </a:gs>
              <a:gs pos="100000">
                <a:srgbClr val="0F243E"/>
              </a:gs>
            </a:gsLst>
            <a:lin ang="2700000" scaled="0"/>
          </a:gradFill>
          <a:ln>
            <a:noFill/>
          </a:ln>
          <a:effectLst>
            <a:outerShdw blurRad="635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/>
          <p:nvPr/>
        </p:nvSpPr>
        <p:spPr>
          <a:xfrm>
            <a:off x="7040199" y="564425"/>
            <a:ext cx="4356000" cy="4464000"/>
          </a:xfrm>
          <a:prstGeom prst="ellipse">
            <a:avLst/>
          </a:prstGeom>
          <a:noFill/>
          <a:ln cap="flat" cmpd="sng" w="1238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586246" y="400665"/>
            <a:ext cx="4858460" cy="1428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586246" y="2113935"/>
            <a:ext cx="4858460" cy="42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586246" y="6443554"/>
            <a:ext cx="132432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2825377" y="6453386"/>
            <a:ext cx="26193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0187939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4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4"/>
          <p:cNvSpPr/>
          <p:nvPr>
            <p:ph idx="2" type="pic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1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1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747294" y="5188236"/>
            <a:ext cx="4858459" cy="11269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>
                <a:solidFill>
                  <a:srgbClr val="0F243E"/>
                </a:solidFill>
              </a:defRPr>
            </a:lvl1pPr>
            <a:lvl2pPr indent="-228600" lvl="1" marL="9144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>
                <a:solidFill>
                  <a:srgbClr val="0F243E"/>
                </a:solidFill>
              </a:defRPr>
            </a:lvl2pPr>
            <a:lvl3pPr indent="-228600" lvl="2" marL="13716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>
                <a:solidFill>
                  <a:srgbClr val="0F243E"/>
                </a:solidFill>
              </a:defRPr>
            </a:lvl3pPr>
            <a:lvl4pPr indent="-228600" lvl="3" marL="18288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>
                <a:solidFill>
                  <a:srgbClr val="0F243E"/>
                </a:solidFill>
              </a:defRPr>
            </a:lvl4pPr>
            <a:lvl5pPr indent="-228600" lvl="4" marL="22860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>
                <a:solidFill>
                  <a:srgbClr val="0F243E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4"/>
          <p:cNvSpPr/>
          <p:nvPr/>
        </p:nvSpPr>
        <p:spPr>
          <a:xfrm flipH="1" rot="10800000">
            <a:off x="516927" y="335049"/>
            <a:ext cx="403201" cy="39561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 rot="10800000">
            <a:off x="5085711" y="330291"/>
            <a:ext cx="410929" cy="403201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522817" y="1476927"/>
            <a:ext cx="403201" cy="39561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5081769" y="1482001"/>
            <a:ext cx="410929" cy="403201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6581723" y="404614"/>
            <a:ext cx="5191176" cy="6048772"/>
          </a:xfrm>
          <a:prstGeom prst="rect">
            <a:avLst/>
          </a:prstGeom>
          <a:gradFill>
            <a:gsLst>
              <a:gs pos="0">
                <a:srgbClr val="0F243E"/>
              </a:gs>
              <a:gs pos="36000">
                <a:schemeClr val="dk2"/>
              </a:gs>
              <a:gs pos="69000">
                <a:srgbClr val="17365D"/>
              </a:gs>
              <a:gs pos="97000">
                <a:srgbClr val="0F243E"/>
              </a:gs>
              <a:gs pos="100000">
                <a:srgbClr val="0F243E"/>
              </a:gs>
            </a:gsLst>
            <a:lin ang="2700000" scaled="0"/>
          </a:gradFill>
          <a:ln>
            <a:noFill/>
          </a:ln>
          <a:effectLst>
            <a:outerShdw blurRad="635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586246" y="400665"/>
            <a:ext cx="4858460" cy="1428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586246" y="2113935"/>
            <a:ext cx="4858460" cy="42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586246" y="6443554"/>
            <a:ext cx="132432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2825377" y="6453386"/>
            <a:ext cx="26193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10187939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5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 flipH="1" rot="10800000">
            <a:off x="516927" y="335049"/>
            <a:ext cx="403201" cy="39561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 rot="10800000">
            <a:off x="5085711" y="330291"/>
            <a:ext cx="410929" cy="403201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22817" y="1476927"/>
            <a:ext cx="403201" cy="39561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 flipH="1">
            <a:off x="5081769" y="1482001"/>
            <a:ext cx="410929" cy="403201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6695360" y="518474"/>
            <a:ext cx="4910394" cy="5759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>
                <a:solidFill>
                  <a:srgbClr val="0F243E"/>
                </a:solidFill>
              </a:defRPr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>
                <a:solidFill>
                  <a:srgbClr val="0F243E"/>
                </a:solidFill>
              </a:defRPr>
            </a:lvl2pPr>
            <a:lvl3pPr indent="-3302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600"/>
              <a:buChar char="•"/>
              <a:defRPr sz="1600">
                <a:solidFill>
                  <a:srgbClr val="0F243E"/>
                </a:solidFill>
              </a:defRPr>
            </a:lvl3pPr>
            <a:lvl4pPr indent="-3302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600"/>
              <a:buChar char="•"/>
              <a:defRPr sz="1600">
                <a:solidFill>
                  <a:srgbClr val="0F243E"/>
                </a:solidFill>
              </a:defRPr>
            </a:lvl4pPr>
            <a:lvl5pPr indent="-3175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0F243E"/>
              </a:buClr>
              <a:buSzPts val="1400"/>
              <a:buChar char="•"/>
              <a:defRPr sz="1400">
                <a:solidFill>
                  <a:srgbClr val="0F243E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, TItle, and Caption" showMasterSp="0">
  <p:cSld name="Picture, TItle, and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507591" y="409286"/>
            <a:ext cx="5270049" cy="4732985"/>
          </a:xfrm>
          <a:prstGeom prst="snip2DiagRect">
            <a:avLst>
              <a:gd fmla="val 0" name="adj1"/>
              <a:gd fmla="val 10697" name="adj2"/>
            </a:avLst>
          </a:prstGeom>
          <a:solidFill>
            <a:schemeClr val="accent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6930776" y="477366"/>
            <a:ext cx="4644000" cy="134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930775" y="1966451"/>
            <a:ext cx="4644001" cy="438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507591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40396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6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flipH="1" rot="10800000">
            <a:off x="6845770" y="372071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 flipH="1">
            <a:off x="11058438" y="5819525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>
            <p:ph idx="2" type="pic"/>
          </p:nvPr>
        </p:nvSpPr>
        <p:spPr>
          <a:xfrm>
            <a:off x="806245" y="668595"/>
            <a:ext cx="4646651" cy="4198373"/>
          </a:xfrm>
          <a:prstGeom prst="snip2DiagRect">
            <a:avLst>
              <a:gd fmla="val 0" name="adj1"/>
              <a:gd fmla="val 103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1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1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3" type="body"/>
          </p:nvPr>
        </p:nvSpPr>
        <p:spPr>
          <a:xfrm>
            <a:off x="570275" y="5352418"/>
            <a:ext cx="5148000" cy="9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>
                <a:solidFill>
                  <a:schemeClr val="accent3"/>
                </a:solidFill>
              </a:defRPr>
            </a:lvl2pPr>
            <a:lvl3pPr indent="-228600" lvl="2" marL="13716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6"/>
          <p:cNvSpPr/>
          <p:nvPr/>
        </p:nvSpPr>
        <p:spPr>
          <a:xfrm rot="10800000">
            <a:off x="11021316" y="361496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865431" y="5819524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7118556" y="1789472"/>
            <a:ext cx="428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07591" y="409286"/>
            <a:ext cx="5270049" cy="5945780"/>
          </a:xfrm>
          <a:prstGeom prst="snip2DiagRect">
            <a:avLst>
              <a:gd fmla="val 0" name="adj1"/>
              <a:gd fmla="val 10697" name="adj2"/>
            </a:avLst>
          </a:prstGeom>
          <a:solidFill>
            <a:schemeClr val="accent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6930776" y="477366"/>
            <a:ext cx="4644000" cy="134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930775" y="1966451"/>
            <a:ext cx="4644001" cy="438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507591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340396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7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flipH="1" rot="10800000">
            <a:off x="6845770" y="372071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 flipH="1">
            <a:off x="11058438" y="5819525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>
            <p:ph idx="2" type="pic"/>
          </p:nvPr>
        </p:nvSpPr>
        <p:spPr>
          <a:xfrm>
            <a:off x="806246" y="668595"/>
            <a:ext cx="4646651" cy="5383413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1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rot="10800000">
            <a:off x="11021316" y="361496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865431" y="5819524"/>
            <a:ext cx="625971" cy="614197"/>
          </a:xfrm>
          <a:prstGeom prst="corner">
            <a:avLst>
              <a:gd fmla="val 4470" name="adj1"/>
              <a:gd fmla="val 4823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7118556" y="1789472"/>
            <a:ext cx="428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0F243E"/>
            </a:gs>
            <a:gs pos="33000">
              <a:schemeClr val="dk2"/>
            </a:gs>
            <a:gs pos="66000">
              <a:srgbClr val="17365D"/>
            </a:gs>
            <a:gs pos="97000">
              <a:srgbClr val="0F243E"/>
            </a:gs>
            <a:gs pos="100000">
              <a:srgbClr val="0F243E"/>
            </a:gs>
          </a:gsLst>
          <a:lin ang="27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mpact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8"/>
          <p:cNvSpPr/>
          <p:nvPr/>
        </p:nvSpPr>
        <p:spPr>
          <a:xfrm flipH="1">
            <a:off x="8532326" y="1820272"/>
            <a:ext cx="2772000" cy="4158497"/>
          </a:xfrm>
          <a:prstGeom prst="corner">
            <a:avLst>
              <a:gd fmla="val 7397" name="adj1"/>
              <a:gd fmla="val 7750" name="adj2"/>
            </a:avLst>
          </a:prstGeom>
          <a:solidFill>
            <a:schemeClr val="accent3"/>
          </a:solidFill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 flipH="1">
            <a:off x="8286318" y="1685652"/>
            <a:ext cx="3152309" cy="4408489"/>
          </a:xfrm>
          <a:prstGeom prst="corner">
            <a:avLst>
              <a:gd fmla="val 5837" name="adj1"/>
              <a:gd fmla="val 6502" name="adj2"/>
            </a:avLst>
          </a:prstGeom>
          <a:solidFill>
            <a:srgbClr val="EFEDE3"/>
          </a:solidFill>
          <a:ln cap="flat" cmpd="sng" w="34925">
            <a:solidFill>
              <a:srgbClr val="EFED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55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55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 title="Side bar"/>
          <p:cNvSpPr/>
          <p:nvPr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1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1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397977" y="1151796"/>
            <a:ext cx="9504485" cy="3007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Impact"/>
              <a:buNone/>
            </a:pPr>
            <a:r>
              <a:rPr lang="en-US"/>
              <a:t>E-book Reader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397977" y="4897053"/>
            <a:ext cx="9504485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/>
              <a:t>A BPC/PP2 Project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/>
              <a:t>By BenjoBoys – Jiří Navrátil, Tomáš Kříčka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65f65a026_2_4"/>
          <p:cNvSpPr txBox="1"/>
          <p:nvPr>
            <p:ph type="title"/>
          </p:nvPr>
        </p:nvSpPr>
        <p:spPr>
          <a:xfrm>
            <a:off x="1371600" y="685800"/>
            <a:ext cx="9601200" cy="7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Clearing</a:t>
            </a:r>
            <a:endParaRPr/>
          </a:p>
        </p:txBody>
      </p:sp>
      <p:sp>
        <p:nvSpPr>
          <p:cNvPr id="211" name="Google Shape;211;gb65f65a026_2_4"/>
          <p:cNvSpPr txBox="1"/>
          <p:nvPr>
            <p:ph idx="1" type="body"/>
          </p:nvPr>
        </p:nvSpPr>
        <p:spPr>
          <a:xfrm>
            <a:off x="1371600" y="1484671"/>
            <a:ext cx="9601200" cy="438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</a:t>
            </a:r>
            <a:r>
              <a:rPr lang="en-US"/>
              <a:t>the user wants</a:t>
            </a:r>
            <a:r>
              <a:rPr lang="en-US"/>
              <a:t> to use the program as a notepad but has a file opened, a simple clear function can be called to get rid of any text and unnecessary buttons and labels</a:t>
            </a:r>
            <a:endParaRPr/>
          </a:p>
        </p:txBody>
      </p:sp>
      <p:pic>
        <p:nvPicPr>
          <p:cNvPr id="212" name="Google Shape;212;gb65f65a026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650" y="3069125"/>
            <a:ext cx="504825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b65f65a026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600" y="2988163"/>
            <a:ext cx="31051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65f65a026_2_11"/>
          <p:cNvSpPr txBox="1"/>
          <p:nvPr>
            <p:ph type="title"/>
          </p:nvPr>
        </p:nvSpPr>
        <p:spPr>
          <a:xfrm>
            <a:off x="1371600" y="685800"/>
            <a:ext cx="9601200" cy="7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Saving</a:t>
            </a:r>
            <a:endParaRPr/>
          </a:p>
        </p:txBody>
      </p:sp>
      <p:sp>
        <p:nvSpPr>
          <p:cNvPr id="219" name="Google Shape;219;gb65f65a026_2_11"/>
          <p:cNvSpPr txBox="1"/>
          <p:nvPr>
            <p:ph idx="1" type="body"/>
          </p:nvPr>
        </p:nvSpPr>
        <p:spPr>
          <a:xfrm>
            <a:off x="1371600" y="1484671"/>
            <a:ext cx="9601200" cy="438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the user edits his parts of a text, it can be saved as a .txt file with the changes made on the </a:t>
            </a:r>
            <a:r>
              <a:rPr lang="en-US"/>
              <a:t>specific</a:t>
            </a:r>
            <a:r>
              <a:rPr lang="en-US"/>
              <a:t> page</a:t>
            </a:r>
            <a:endParaRPr/>
          </a:p>
        </p:txBody>
      </p:sp>
      <p:pic>
        <p:nvPicPr>
          <p:cNvPr id="220" name="Google Shape;220;gb65f65a026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00" y="2631288"/>
            <a:ext cx="75723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65f65a026_2_18"/>
          <p:cNvSpPr txBox="1"/>
          <p:nvPr>
            <p:ph type="title"/>
          </p:nvPr>
        </p:nvSpPr>
        <p:spPr>
          <a:xfrm>
            <a:off x="1371600" y="685800"/>
            <a:ext cx="9601200" cy="7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26" name="Google Shape;226;gb65f65a026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551" y="1737875"/>
            <a:ext cx="5273000" cy="49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65f65a026_2_24"/>
          <p:cNvSpPr txBox="1"/>
          <p:nvPr>
            <p:ph type="title"/>
          </p:nvPr>
        </p:nvSpPr>
        <p:spPr>
          <a:xfrm>
            <a:off x="1371600" y="685800"/>
            <a:ext cx="9601200" cy="7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232" name="Google Shape;232;gb65f65a026_2_24"/>
          <p:cNvSpPr txBox="1"/>
          <p:nvPr>
            <p:ph idx="1" type="body"/>
          </p:nvPr>
        </p:nvSpPr>
        <p:spPr>
          <a:xfrm>
            <a:off x="1371600" y="1484671"/>
            <a:ext cx="9601200" cy="438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scrollbar is not included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Words cut in the middle when the window is small enough to do so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.pdf and .epub files with only 1 page don’t set the page counter correctly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3 file formats are </a:t>
            </a:r>
            <a:r>
              <a:rPr lang="en-US"/>
              <a:t>supported (.pdf, .epub, .txt)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Saving in only .txt format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/>
              <a:t>Collaboration between programmers</a:t>
            </a:r>
            <a:endParaRPr/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communication we used Discord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 was done through Live Share module in Visual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Files themselves were transferred with GitHub’s Desktop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E-book Reader is able to read .txt, .pdf and .epub file formats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can be also used as a text editor/notepad saving as a .txt</a:t>
            </a:r>
            <a:endParaRPr/>
          </a:p>
          <a:p>
            <a:pPr indent="-1905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Program made in 243 lines of code with comments in 1 python file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Includes testing files in said formats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/>
              <a:t>Used libraries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Tkinter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PyMuPDF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/>
              <a:t>Initial GUI setup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 the header is named and the grid of individual components (textbox, buttons, etc.) is structured</a:t>
            </a:r>
            <a:endParaRPr/>
          </a:p>
          <a:p>
            <a:pPr indent="-1905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Textbox is created as shown with expandable/retractable sides that stick to the program window itself</a:t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312" y="2332823"/>
            <a:ext cx="5563376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0916" y="4792223"/>
            <a:ext cx="6030167" cy="116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/>
              <a:t>Initial GUI setup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file dropdown menu with different functions is made here</a:t>
            </a:r>
            <a:endParaRPr/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179" y="2547131"/>
            <a:ext cx="6563641" cy="2934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/>
              <a:t>Initial GUI setup</a:t>
            </a:r>
            <a:endParaRPr/>
          </a:p>
        </p:txBody>
      </p:sp>
      <p:pic>
        <p:nvPicPr>
          <p:cNvPr id="182" name="Google Shape;18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500" y="1618612"/>
            <a:ext cx="6239375" cy="500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/>
              <a:t>Main function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1371600" y="1484671"/>
            <a:ext cx="9601200" cy="43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whole program is based around the open_file() function where the user selects desired file, he wants to be presented, with a filedialog</a:t>
            </a:r>
            <a:endParaRPr/>
          </a:p>
          <a:p>
            <a:pPr indent="-1905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selection, the buttons and page counter are created</a:t>
            </a:r>
            <a:endParaRPr/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101" y="2690687"/>
            <a:ext cx="4991797" cy="18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3089" y="5222097"/>
            <a:ext cx="7678222" cy="42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1469" y="5867400"/>
            <a:ext cx="5449060" cy="47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1371600" y="685800"/>
            <a:ext cx="9601200" cy="7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/>
              <a:t>Main function</a:t>
            </a:r>
            <a:endParaRPr/>
          </a:p>
        </p:txBody>
      </p:sp>
      <p:pic>
        <p:nvPicPr>
          <p:cNvPr id="197" name="Google Shape;19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09" y="1580647"/>
            <a:ext cx="8751976" cy="4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65f65a026_0_3"/>
          <p:cNvSpPr txBox="1"/>
          <p:nvPr>
            <p:ph type="title"/>
          </p:nvPr>
        </p:nvSpPr>
        <p:spPr>
          <a:xfrm>
            <a:off x="1371600" y="685800"/>
            <a:ext cx="9601200" cy="7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Editing</a:t>
            </a:r>
            <a:endParaRPr/>
          </a:p>
        </p:txBody>
      </p:sp>
      <p:sp>
        <p:nvSpPr>
          <p:cNvPr id="203" name="Google Shape;203;gb65f65a026_0_3"/>
          <p:cNvSpPr txBox="1"/>
          <p:nvPr>
            <p:ph idx="1" type="body"/>
          </p:nvPr>
        </p:nvSpPr>
        <p:spPr>
          <a:xfrm>
            <a:off x="1371600" y="1484671"/>
            <a:ext cx="9601200" cy="438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was mentioned earlier, you can edit currently viewed page of an opened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editing feature must be enabled as it is disabled initially after opening any file</a:t>
            </a:r>
            <a:endParaRPr/>
          </a:p>
        </p:txBody>
      </p:sp>
      <p:pic>
        <p:nvPicPr>
          <p:cNvPr id="204" name="Google Shape;204;gb65f65a026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988" y="3996596"/>
            <a:ext cx="38766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b65f65a026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375" y="3226300"/>
            <a:ext cx="32004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ustom 2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2021-01-17T09:12:34Z</dcterms:created>
  <dc:creator>Navrátil Jiří (222721)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