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79" r:id="rId5"/>
    <p:sldId id="294" r:id="rId6"/>
    <p:sldId id="295" r:id="rId7"/>
    <p:sldId id="323" r:id="rId8"/>
    <p:sldId id="332" r:id="rId9"/>
    <p:sldId id="331" r:id="rId10"/>
    <p:sldId id="328" r:id="rId11"/>
    <p:sldId id="334" r:id="rId12"/>
    <p:sldId id="325" r:id="rId13"/>
    <p:sldId id="335" r:id="rId14"/>
    <p:sldId id="333" r:id="rId15"/>
    <p:sldId id="336" r:id="rId16"/>
    <p:sldId id="337" r:id="rId17"/>
    <p:sldId id="338" r:id="rId18"/>
    <p:sldId id="339" r:id="rId19"/>
    <p:sldId id="340" r:id="rId20"/>
    <p:sldId id="324" r:id="rId21"/>
    <p:sldId id="329" r:id="rId22"/>
    <p:sldId id="330" r:id="rId23"/>
    <p:sldId id="320" r:id="rId24"/>
    <p:sldId id="326" r:id="rId25"/>
    <p:sldId id="321" r:id="rId26"/>
    <p:sldId id="278"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0205" autoAdjust="0"/>
  </p:normalViewPr>
  <p:slideViewPr>
    <p:cSldViewPr>
      <p:cViewPr varScale="1">
        <p:scale>
          <a:sx n="81" d="100"/>
          <a:sy n="81" d="100"/>
        </p:scale>
        <p:origin x="-1568" y="-112"/>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F30BE-E48E-416B-90B7-FA46D3D466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0EE97B0-A352-4CFB-993C-D00630BCF90F}">
      <dgm:prSet phldrT="[Text]"/>
      <dgm:spPr/>
      <dgm:t>
        <a:bodyPr/>
        <a:lstStyle/>
        <a:p>
          <a:r>
            <a:rPr lang="en-US"/>
            <a:t>Product Manager</a:t>
          </a:r>
        </a:p>
        <a:p>
          <a:r>
            <a:rPr lang="en-US"/>
            <a:t>Keith Alphonso</a:t>
          </a:r>
        </a:p>
      </dgm:t>
    </dgm:pt>
    <dgm:pt modelId="{EB1C06FE-F345-4446-8DA1-732EC92F23C7}" type="parTrans" cxnId="{58D1FBC4-80D7-4B63-B6D8-295DA9CF3FEB}">
      <dgm:prSet/>
      <dgm:spPr/>
      <dgm:t>
        <a:bodyPr/>
        <a:lstStyle/>
        <a:p>
          <a:endParaRPr lang="en-US"/>
        </a:p>
      </dgm:t>
    </dgm:pt>
    <dgm:pt modelId="{D6AF2CCB-184F-405B-8B65-3CCCA4CC9ABB}" type="sibTrans" cxnId="{58D1FBC4-80D7-4B63-B6D8-295DA9CF3FEB}">
      <dgm:prSet/>
      <dgm:spPr/>
      <dgm:t>
        <a:bodyPr/>
        <a:lstStyle/>
        <a:p>
          <a:endParaRPr lang="en-US"/>
        </a:p>
      </dgm:t>
    </dgm:pt>
    <dgm:pt modelId="{9F7BC818-166D-44A3-A712-BF0C8381382C}" type="asst">
      <dgm:prSet phldrT="[Text]"/>
      <dgm:spPr/>
      <dgm:t>
        <a:bodyPr/>
        <a:lstStyle/>
        <a:p>
          <a:r>
            <a:rPr lang="en-US"/>
            <a:t>Agile Coach</a:t>
          </a:r>
        </a:p>
        <a:p>
          <a:r>
            <a:rPr lang="en-US"/>
            <a:t>Roberta Hazelbaker</a:t>
          </a:r>
        </a:p>
      </dgm:t>
    </dgm:pt>
    <dgm:pt modelId="{71AEA363-F081-40FD-908E-462C729D93D4}" type="parTrans" cxnId="{5F5AEA9A-83C9-47EF-908E-1F4C6666E3A2}">
      <dgm:prSet/>
      <dgm:spPr/>
      <dgm:t>
        <a:bodyPr/>
        <a:lstStyle/>
        <a:p>
          <a:endParaRPr lang="en-US"/>
        </a:p>
      </dgm:t>
    </dgm:pt>
    <dgm:pt modelId="{7BC92899-31B7-428E-B3D1-8E8031C57B71}" type="sibTrans" cxnId="{5F5AEA9A-83C9-47EF-908E-1F4C6666E3A2}">
      <dgm:prSet/>
      <dgm:spPr/>
      <dgm:t>
        <a:bodyPr/>
        <a:lstStyle/>
        <a:p>
          <a:endParaRPr lang="en-US"/>
        </a:p>
      </dgm:t>
    </dgm:pt>
    <dgm:pt modelId="{A1218817-4A7C-41E3-A588-27BF03DA30B0}">
      <dgm:prSet phldrT="[Text]"/>
      <dgm:spPr/>
      <dgm:t>
        <a:bodyPr/>
        <a:lstStyle/>
        <a:p>
          <a:r>
            <a:rPr lang="en-US"/>
            <a:t>Interaction Designer </a:t>
          </a:r>
        </a:p>
        <a:p>
          <a:r>
            <a:rPr lang="en-US"/>
            <a:t>Vance Lowe</a:t>
          </a:r>
        </a:p>
      </dgm:t>
    </dgm:pt>
    <dgm:pt modelId="{4E46D749-AAA0-49E9-9544-CC739E0398E7}" type="parTrans" cxnId="{BB8567D0-129D-499A-BD8D-E1EC64968457}">
      <dgm:prSet/>
      <dgm:spPr/>
      <dgm:t>
        <a:bodyPr/>
        <a:lstStyle/>
        <a:p>
          <a:endParaRPr lang="en-US"/>
        </a:p>
      </dgm:t>
    </dgm:pt>
    <dgm:pt modelId="{203E0634-712F-469A-8581-1DFE2843DAA6}" type="sibTrans" cxnId="{BB8567D0-129D-499A-BD8D-E1EC64968457}">
      <dgm:prSet/>
      <dgm:spPr/>
      <dgm:t>
        <a:bodyPr/>
        <a:lstStyle/>
        <a:p>
          <a:endParaRPr lang="en-US"/>
        </a:p>
      </dgm:t>
    </dgm:pt>
    <dgm:pt modelId="{B6A8A2B4-4792-4C50-99FA-C30D38E54ABA}">
      <dgm:prSet phldrT="[Text]"/>
      <dgm:spPr/>
      <dgm:t>
        <a:bodyPr/>
        <a:lstStyle/>
        <a:p>
          <a:r>
            <a:rPr lang="en-US" dirty="0"/>
            <a:t>Frontend Web Developers</a:t>
          </a:r>
        </a:p>
      </dgm:t>
    </dgm:pt>
    <dgm:pt modelId="{C7B28C56-BB4F-484D-97FA-CDED4BCC4390}" type="parTrans" cxnId="{B34955AA-D1B2-4490-B6EC-C6B0EA1694F9}">
      <dgm:prSet/>
      <dgm:spPr/>
      <dgm:t>
        <a:bodyPr/>
        <a:lstStyle/>
        <a:p>
          <a:endParaRPr lang="en-US"/>
        </a:p>
      </dgm:t>
    </dgm:pt>
    <dgm:pt modelId="{112AA552-19FB-49BE-AED4-D31D6C2F00CE}" type="sibTrans" cxnId="{B34955AA-D1B2-4490-B6EC-C6B0EA1694F9}">
      <dgm:prSet/>
      <dgm:spPr/>
      <dgm:t>
        <a:bodyPr/>
        <a:lstStyle/>
        <a:p>
          <a:endParaRPr lang="en-US"/>
        </a:p>
      </dgm:t>
    </dgm:pt>
    <dgm:pt modelId="{B7E57ED9-A465-4CBC-9964-BD1750777FD8}">
      <dgm:prSet phldrT="[Text]"/>
      <dgm:spPr/>
      <dgm:t>
        <a:bodyPr/>
        <a:lstStyle/>
        <a:p>
          <a:r>
            <a:rPr lang="en-US"/>
            <a:t>DevOps Eng </a:t>
          </a:r>
        </a:p>
        <a:p>
          <a:r>
            <a:rPr lang="en-US"/>
            <a:t>Tyler Sanders</a:t>
          </a:r>
        </a:p>
      </dgm:t>
    </dgm:pt>
    <dgm:pt modelId="{CF4E4EE5-685E-4B48-BFA5-D588FCFA9069}" type="parTrans" cxnId="{00B7182B-176D-4C1C-9331-777BC43D1132}">
      <dgm:prSet/>
      <dgm:spPr/>
      <dgm:t>
        <a:bodyPr/>
        <a:lstStyle/>
        <a:p>
          <a:endParaRPr lang="en-US"/>
        </a:p>
      </dgm:t>
    </dgm:pt>
    <dgm:pt modelId="{9AB99B47-9F30-4B78-BF88-C40835AF40BE}" type="sibTrans" cxnId="{00B7182B-176D-4C1C-9331-777BC43D1132}">
      <dgm:prSet/>
      <dgm:spPr/>
      <dgm:t>
        <a:bodyPr/>
        <a:lstStyle/>
        <a:p>
          <a:endParaRPr lang="en-US"/>
        </a:p>
      </dgm:t>
    </dgm:pt>
    <dgm:pt modelId="{814B041F-958A-D445-8573-98D1DAF4364A}" type="asst">
      <dgm:prSet phldrT="[Text]"/>
      <dgm:spPr/>
      <dgm:t>
        <a:bodyPr/>
        <a:lstStyle/>
        <a:p>
          <a:r>
            <a:rPr lang="en-US"/>
            <a:t>Technical Architect</a:t>
          </a:r>
        </a:p>
        <a:p>
          <a:r>
            <a:rPr lang="en-US"/>
            <a:t>Jared Ladner</a:t>
          </a:r>
        </a:p>
      </dgm:t>
    </dgm:pt>
    <dgm:pt modelId="{442635FA-917F-7748-BC12-7F0FE18BC7F9}" type="parTrans" cxnId="{641005D8-8579-4747-8C46-C1214DFB5B35}">
      <dgm:prSet/>
      <dgm:spPr/>
      <dgm:t>
        <a:bodyPr/>
        <a:lstStyle/>
        <a:p>
          <a:endParaRPr lang="en-US"/>
        </a:p>
      </dgm:t>
    </dgm:pt>
    <dgm:pt modelId="{01601B4A-EDD6-D244-88A8-1A53F21725DE}" type="sibTrans" cxnId="{641005D8-8579-4747-8C46-C1214DFB5B35}">
      <dgm:prSet/>
      <dgm:spPr/>
      <dgm:t>
        <a:bodyPr/>
        <a:lstStyle/>
        <a:p>
          <a:endParaRPr lang="en-US"/>
        </a:p>
      </dgm:t>
    </dgm:pt>
    <dgm:pt modelId="{569E9BB4-8CEE-3344-84C3-C24A66008F1D}">
      <dgm:prSet phldrT="[Text]"/>
      <dgm:spPr/>
      <dgm:t>
        <a:bodyPr/>
        <a:lstStyle/>
        <a:p>
          <a:r>
            <a:rPr lang="en-US" dirty="0"/>
            <a:t>Visual Designer</a:t>
          </a:r>
        </a:p>
        <a:p>
          <a:r>
            <a:rPr lang="en-US" dirty="0"/>
            <a:t>Josh Penton</a:t>
          </a:r>
        </a:p>
      </dgm:t>
    </dgm:pt>
    <dgm:pt modelId="{771F7639-DE96-F147-B908-89791EF28983}" type="sibTrans" cxnId="{A592089D-A012-6145-A906-DD0A2A47FB18}">
      <dgm:prSet/>
      <dgm:spPr/>
      <dgm:t>
        <a:bodyPr/>
        <a:lstStyle/>
        <a:p>
          <a:endParaRPr lang="en-US"/>
        </a:p>
      </dgm:t>
    </dgm:pt>
    <dgm:pt modelId="{D62BED26-D625-004F-BC4E-BCE1134C80D2}" type="parTrans" cxnId="{A592089D-A012-6145-A906-DD0A2A47FB18}">
      <dgm:prSet/>
      <dgm:spPr/>
      <dgm:t>
        <a:bodyPr/>
        <a:lstStyle/>
        <a:p>
          <a:endParaRPr lang="en-US"/>
        </a:p>
      </dgm:t>
    </dgm:pt>
    <dgm:pt modelId="{D8453C0F-EF87-7C49-B4B2-F159B44A2697}">
      <dgm:prSet phldrT="[Text]"/>
      <dgm:spPr/>
      <dgm:t>
        <a:bodyPr/>
        <a:lstStyle/>
        <a:p>
          <a:r>
            <a:rPr lang="en-US"/>
            <a:t>Delivery Managert </a:t>
          </a:r>
        </a:p>
        <a:p>
          <a:r>
            <a:rPr lang="en-US"/>
            <a:t>Brian Priest</a:t>
          </a:r>
        </a:p>
      </dgm:t>
    </dgm:pt>
    <dgm:pt modelId="{AD06A74A-4EF2-AE4D-8BE3-AC49937FEAC7}" type="parTrans" cxnId="{89BEF29F-A8F2-314D-BB36-226729CEC1DF}">
      <dgm:prSet/>
      <dgm:spPr/>
      <dgm:t>
        <a:bodyPr/>
        <a:lstStyle/>
        <a:p>
          <a:endParaRPr lang="en-US"/>
        </a:p>
      </dgm:t>
    </dgm:pt>
    <dgm:pt modelId="{E0571BD1-1190-BC41-B0FF-4FF76B9130FF}" type="sibTrans" cxnId="{89BEF29F-A8F2-314D-BB36-226729CEC1DF}">
      <dgm:prSet/>
      <dgm:spPr/>
      <dgm:t>
        <a:bodyPr/>
        <a:lstStyle/>
        <a:p>
          <a:endParaRPr lang="en-US"/>
        </a:p>
      </dgm:t>
    </dgm:pt>
    <dgm:pt modelId="{1F0DF54F-AB20-9947-AA31-29A6B6EE1DA5}">
      <dgm:prSet phldrT="[Text]"/>
      <dgm:spPr/>
      <dgm:t>
        <a:bodyPr/>
        <a:lstStyle/>
        <a:p>
          <a:r>
            <a:rPr lang="en-US"/>
            <a:t>Aaron Whitney</a:t>
          </a:r>
        </a:p>
      </dgm:t>
    </dgm:pt>
    <dgm:pt modelId="{7401424A-A8E3-2748-B291-F21B0AD1CDE3}" type="parTrans" cxnId="{4B60E2FE-C911-A44B-840C-62BC09D41CA5}">
      <dgm:prSet/>
      <dgm:spPr/>
      <dgm:t>
        <a:bodyPr/>
        <a:lstStyle/>
        <a:p>
          <a:endParaRPr lang="en-US"/>
        </a:p>
      </dgm:t>
    </dgm:pt>
    <dgm:pt modelId="{3E361DFC-EB6E-A743-A734-134F70229917}" type="sibTrans" cxnId="{4B60E2FE-C911-A44B-840C-62BC09D41CA5}">
      <dgm:prSet/>
      <dgm:spPr/>
      <dgm:t>
        <a:bodyPr/>
        <a:lstStyle/>
        <a:p>
          <a:endParaRPr lang="en-US"/>
        </a:p>
      </dgm:t>
    </dgm:pt>
    <dgm:pt modelId="{8EFD0202-D896-874F-915D-0C5C68D5BA9C}">
      <dgm:prSet phldrT="[Text]"/>
      <dgm:spPr/>
      <dgm:t>
        <a:bodyPr/>
        <a:lstStyle/>
        <a:p>
          <a:r>
            <a:rPr lang="en-US"/>
            <a:t>Randy Nolan</a:t>
          </a:r>
        </a:p>
      </dgm:t>
    </dgm:pt>
    <dgm:pt modelId="{05AE7790-21B9-074C-B861-9F28E68FDAD7}" type="parTrans" cxnId="{9D67C88A-405B-6544-A667-4F93C22767C8}">
      <dgm:prSet/>
      <dgm:spPr/>
      <dgm:t>
        <a:bodyPr/>
        <a:lstStyle/>
        <a:p>
          <a:endParaRPr lang="en-US"/>
        </a:p>
      </dgm:t>
    </dgm:pt>
    <dgm:pt modelId="{65CE62C1-690B-C345-9300-F31679D4EFFB}" type="sibTrans" cxnId="{9D67C88A-405B-6544-A667-4F93C22767C8}">
      <dgm:prSet/>
      <dgm:spPr/>
      <dgm:t>
        <a:bodyPr/>
        <a:lstStyle/>
        <a:p>
          <a:endParaRPr lang="en-US"/>
        </a:p>
      </dgm:t>
    </dgm:pt>
    <dgm:pt modelId="{340A920C-5926-44E1-A0D3-D3583A39D454}" type="pres">
      <dgm:prSet presAssocID="{9DAF30BE-E48E-416B-90B7-FA46D3D46649}" presName="hierChild1" presStyleCnt="0">
        <dgm:presLayoutVars>
          <dgm:orgChart val="1"/>
          <dgm:chPref val="1"/>
          <dgm:dir/>
          <dgm:animOne val="branch"/>
          <dgm:animLvl val="lvl"/>
          <dgm:resizeHandles/>
        </dgm:presLayoutVars>
      </dgm:prSet>
      <dgm:spPr/>
      <dgm:t>
        <a:bodyPr/>
        <a:lstStyle/>
        <a:p>
          <a:endParaRPr lang="en-US"/>
        </a:p>
      </dgm:t>
    </dgm:pt>
    <dgm:pt modelId="{5083B2A2-7301-438C-A5A0-EF52BD5F6543}" type="pres">
      <dgm:prSet presAssocID="{B0EE97B0-A352-4CFB-993C-D00630BCF90F}" presName="hierRoot1" presStyleCnt="0">
        <dgm:presLayoutVars>
          <dgm:hierBranch val="init"/>
        </dgm:presLayoutVars>
      </dgm:prSet>
      <dgm:spPr/>
    </dgm:pt>
    <dgm:pt modelId="{12F88808-E143-4B61-8F52-3A81924D20A5}" type="pres">
      <dgm:prSet presAssocID="{B0EE97B0-A352-4CFB-993C-D00630BCF90F}" presName="rootComposite1" presStyleCnt="0"/>
      <dgm:spPr/>
    </dgm:pt>
    <dgm:pt modelId="{D1B434C0-F619-4B03-9102-5E633A5BA6F7}" type="pres">
      <dgm:prSet presAssocID="{B0EE97B0-A352-4CFB-993C-D00630BCF90F}" presName="rootText1" presStyleLbl="node0" presStyleIdx="0" presStyleCnt="1">
        <dgm:presLayoutVars>
          <dgm:chPref val="3"/>
        </dgm:presLayoutVars>
      </dgm:prSet>
      <dgm:spPr/>
      <dgm:t>
        <a:bodyPr/>
        <a:lstStyle/>
        <a:p>
          <a:endParaRPr lang="en-US"/>
        </a:p>
      </dgm:t>
    </dgm:pt>
    <dgm:pt modelId="{7A80B903-3D29-4009-BB49-D1AA25E64181}" type="pres">
      <dgm:prSet presAssocID="{B0EE97B0-A352-4CFB-993C-D00630BCF90F}" presName="rootConnector1" presStyleLbl="node1" presStyleIdx="0" presStyleCnt="0"/>
      <dgm:spPr/>
      <dgm:t>
        <a:bodyPr/>
        <a:lstStyle/>
        <a:p>
          <a:endParaRPr lang="en-US"/>
        </a:p>
      </dgm:t>
    </dgm:pt>
    <dgm:pt modelId="{F159D97B-4BBE-46F0-9C8B-9240ED91814E}" type="pres">
      <dgm:prSet presAssocID="{B0EE97B0-A352-4CFB-993C-D00630BCF90F}" presName="hierChild2" presStyleCnt="0"/>
      <dgm:spPr/>
    </dgm:pt>
    <dgm:pt modelId="{9E046120-9EF1-41C1-93D7-D12AF2E4D9C4}" type="pres">
      <dgm:prSet presAssocID="{4E46D749-AAA0-49E9-9544-CC739E0398E7}" presName="Name37" presStyleLbl="parChTrans1D2" presStyleIdx="0" presStyleCnt="7"/>
      <dgm:spPr/>
      <dgm:t>
        <a:bodyPr/>
        <a:lstStyle/>
        <a:p>
          <a:endParaRPr lang="en-US"/>
        </a:p>
      </dgm:t>
    </dgm:pt>
    <dgm:pt modelId="{F9C082F1-A9AA-40BF-AB31-621A9E555E60}" type="pres">
      <dgm:prSet presAssocID="{A1218817-4A7C-41E3-A588-27BF03DA30B0}" presName="hierRoot2" presStyleCnt="0">
        <dgm:presLayoutVars>
          <dgm:hierBranch val="init"/>
        </dgm:presLayoutVars>
      </dgm:prSet>
      <dgm:spPr/>
    </dgm:pt>
    <dgm:pt modelId="{8370EBED-7736-45C2-AE5F-8B3842B7DF06}" type="pres">
      <dgm:prSet presAssocID="{A1218817-4A7C-41E3-A588-27BF03DA30B0}" presName="rootComposite" presStyleCnt="0"/>
      <dgm:spPr/>
    </dgm:pt>
    <dgm:pt modelId="{319A7EE7-C301-4DE7-8B8A-EFC8E7C1C036}" type="pres">
      <dgm:prSet presAssocID="{A1218817-4A7C-41E3-A588-27BF03DA30B0}" presName="rootText" presStyleLbl="node2" presStyleIdx="0" presStyleCnt="5">
        <dgm:presLayoutVars>
          <dgm:chPref val="3"/>
        </dgm:presLayoutVars>
      </dgm:prSet>
      <dgm:spPr/>
      <dgm:t>
        <a:bodyPr/>
        <a:lstStyle/>
        <a:p>
          <a:endParaRPr lang="en-US"/>
        </a:p>
      </dgm:t>
    </dgm:pt>
    <dgm:pt modelId="{9D8AD30E-8307-4266-B9B3-2A7DA66C9A75}" type="pres">
      <dgm:prSet presAssocID="{A1218817-4A7C-41E3-A588-27BF03DA30B0}" presName="rootConnector" presStyleLbl="node2" presStyleIdx="0" presStyleCnt="5"/>
      <dgm:spPr/>
      <dgm:t>
        <a:bodyPr/>
        <a:lstStyle/>
        <a:p>
          <a:endParaRPr lang="en-US"/>
        </a:p>
      </dgm:t>
    </dgm:pt>
    <dgm:pt modelId="{A544A7B8-1F4E-4813-9379-C6ECFAA520B4}" type="pres">
      <dgm:prSet presAssocID="{A1218817-4A7C-41E3-A588-27BF03DA30B0}" presName="hierChild4" presStyleCnt="0"/>
      <dgm:spPr/>
    </dgm:pt>
    <dgm:pt modelId="{4C1F65D0-BC2F-4848-AB33-7216EDC3E394}" type="pres">
      <dgm:prSet presAssocID="{A1218817-4A7C-41E3-A588-27BF03DA30B0}" presName="hierChild5" presStyleCnt="0"/>
      <dgm:spPr/>
    </dgm:pt>
    <dgm:pt modelId="{964404F1-9E65-DB4C-9778-5DCBF4BA46FF}" type="pres">
      <dgm:prSet presAssocID="{D62BED26-D625-004F-BC4E-BCE1134C80D2}" presName="Name37" presStyleLbl="parChTrans1D2" presStyleIdx="1" presStyleCnt="7"/>
      <dgm:spPr/>
      <dgm:t>
        <a:bodyPr/>
        <a:lstStyle/>
        <a:p>
          <a:endParaRPr lang="en-US"/>
        </a:p>
      </dgm:t>
    </dgm:pt>
    <dgm:pt modelId="{EB24728E-ADB1-4B48-BE24-AE52D81DB19D}" type="pres">
      <dgm:prSet presAssocID="{569E9BB4-8CEE-3344-84C3-C24A66008F1D}" presName="hierRoot2" presStyleCnt="0">
        <dgm:presLayoutVars>
          <dgm:hierBranch val="init"/>
        </dgm:presLayoutVars>
      </dgm:prSet>
      <dgm:spPr/>
    </dgm:pt>
    <dgm:pt modelId="{3DC3B2E4-B74F-D046-A644-26FAC1CAB8A9}" type="pres">
      <dgm:prSet presAssocID="{569E9BB4-8CEE-3344-84C3-C24A66008F1D}" presName="rootComposite" presStyleCnt="0"/>
      <dgm:spPr/>
    </dgm:pt>
    <dgm:pt modelId="{A794303B-B440-994F-BDEA-E749431500EC}" type="pres">
      <dgm:prSet presAssocID="{569E9BB4-8CEE-3344-84C3-C24A66008F1D}" presName="rootText" presStyleLbl="node2" presStyleIdx="1" presStyleCnt="5">
        <dgm:presLayoutVars>
          <dgm:chPref val="3"/>
        </dgm:presLayoutVars>
      </dgm:prSet>
      <dgm:spPr/>
      <dgm:t>
        <a:bodyPr/>
        <a:lstStyle/>
        <a:p>
          <a:endParaRPr lang="en-US"/>
        </a:p>
      </dgm:t>
    </dgm:pt>
    <dgm:pt modelId="{255E09D9-11FD-A544-9BB9-38896DE39088}" type="pres">
      <dgm:prSet presAssocID="{569E9BB4-8CEE-3344-84C3-C24A66008F1D}" presName="rootConnector" presStyleLbl="node2" presStyleIdx="1" presStyleCnt="5"/>
      <dgm:spPr/>
      <dgm:t>
        <a:bodyPr/>
        <a:lstStyle/>
        <a:p>
          <a:endParaRPr lang="en-US"/>
        </a:p>
      </dgm:t>
    </dgm:pt>
    <dgm:pt modelId="{73DDB7C4-3A47-5149-A1C7-C1BC98FD0491}" type="pres">
      <dgm:prSet presAssocID="{569E9BB4-8CEE-3344-84C3-C24A66008F1D}" presName="hierChild4" presStyleCnt="0"/>
      <dgm:spPr/>
    </dgm:pt>
    <dgm:pt modelId="{9EDB88F1-9207-464A-B86C-C3DED0BE284C}" type="pres">
      <dgm:prSet presAssocID="{569E9BB4-8CEE-3344-84C3-C24A66008F1D}" presName="hierChild5" presStyleCnt="0"/>
      <dgm:spPr/>
    </dgm:pt>
    <dgm:pt modelId="{ADA7E3BC-03DC-4AD6-9A7A-68C5DCF71EAC}" type="pres">
      <dgm:prSet presAssocID="{C7B28C56-BB4F-484D-97FA-CDED4BCC4390}" presName="Name37" presStyleLbl="parChTrans1D2" presStyleIdx="2" presStyleCnt="7"/>
      <dgm:spPr/>
      <dgm:t>
        <a:bodyPr/>
        <a:lstStyle/>
        <a:p>
          <a:endParaRPr lang="en-US"/>
        </a:p>
      </dgm:t>
    </dgm:pt>
    <dgm:pt modelId="{4FF3CF9A-4E9A-4C12-A158-7357EFB368B7}" type="pres">
      <dgm:prSet presAssocID="{B6A8A2B4-4792-4C50-99FA-C30D38E54ABA}" presName="hierRoot2" presStyleCnt="0">
        <dgm:presLayoutVars>
          <dgm:hierBranch val="init"/>
        </dgm:presLayoutVars>
      </dgm:prSet>
      <dgm:spPr/>
    </dgm:pt>
    <dgm:pt modelId="{1A54B8C2-2C45-455C-B563-625E9F9D6DF0}" type="pres">
      <dgm:prSet presAssocID="{B6A8A2B4-4792-4C50-99FA-C30D38E54ABA}" presName="rootComposite" presStyleCnt="0"/>
      <dgm:spPr/>
    </dgm:pt>
    <dgm:pt modelId="{DC8E2F55-55EA-4485-9654-E4C2B884C07C}" type="pres">
      <dgm:prSet presAssocID="{B6A8A2B4-4792-4C50-99FA-C30D38E54ABA}" presName="rootText" presStyleLbl="node2" presStyleIdx="2" presStyleCnt="5">
        <dgm:presLayoutVars>
          <dgm:chPref val="3"/>
        </dgm:presLayoutVars>
      </dgm:prSet>
      <dgm:spPr/>
      <dgm:t>
        <a:bodyPr/>
        <a:lstStyle/>
        <a:p>
          <a:endParaRPr lang="en-US"/>
        </a:p>
      </dgm:t>
    </dgm:pt>
    <dgm:pt modelId="{05D06F2B-9B00-42D8-A92B-91C85AB69302}" type="pres">
      <dgm:prSet presAssocID="{B6A8A2B4-4792-4C50-99FA-C30D38E54ABA}" presName="rootConnector" presStyleLbl="node2" presStyleIdx="2" presStyleCnt="5"/>
      <dgm:spPr/>
      <dgm:t>
        <a:bodyPr/>
        <a:lstStyle/>
        <a:p>
          <a:endParaRPr lang="en-US"/>
        </a:p>
      </dgm:t>
    </dgm:pt>
    <dgm:pt modelId="{D1D63531-5E0F-4527-AD94-F6EA003BD1ED}" type="pres">
      <dgm:prSet presAssocID="{B6A8A2B4-4792-4C50-99FA-C30D38E54ABA}" presName="hierChild4" presStyleCnt="0"/>
      <dgm:spPr/>
    </dgm:pt>
    <dgm:pt modelId="{BC5880AB-239D-874B-A8A0-F999CED3BA88}" type="pres">
      <dgm:prSet presAssocID="{7401424A-A8E3-2748-B291-F21B0AD1CDE3}" presName="Name37" presStyleLbl="parChTrans1D3" presStyleIdx="0" presStyleCnt="2"/>
      <dgm:spPr/>
      <dgm:t>
        <a:bodyPr/>
        <a:lstStyle/>
        <a:p>
          <a:endParaRPr lang="en-US"/>
        </a:p>
      </dgm:t>
    </dgm:pt>
    <dgm:pt modelId="{81EA6809-0463-1E4D-96FD-50E79FFC940F}" type="pres">
      <dgm:prSet presAssocID="{1F0DF54F-AB20-9947-AA31-29A6B6EE1DA5}" presName="hierRoot2" presStyleCnt="0">
        <dgm:presLayoutVars>
          <dgm:hierBranch val="init"/>
        </dgm:presLayoutVars>
      </dgm:prSet>
      <dgm:spPr/>
    </dgm:pt>
    <dgm:pt modelId="{A874B64F-06B5-4F47-BEA0-0832243CE796}" type="pres">
      <dgm:prSet presAssocID="{1F0DF54F-AB20-9947-AA31-29A6B6EE1DA5}" presName="rootComposite" presStyleCnt="0"/>
      <dgm:spPr/>
    </dgm:pt>
    <dgm:pt modelId="{58F4286A-53D5-A741-AD35-70476F8B8B80}" type="pres">
      <dgm:prSet presAssocID="{1F0DF54F-AB20-9947-AA31-29A6B6EE1DA5}" presName="rootText" presStyleLbl="node3" presStyleIdx="0" presStyleCnt="2">
        <dgm:presLayoutVars>
          <dgm:chPref val="3"/>
        </dgm:presLayoutVars>
      </dgm:prSet>
      <dgm:spPr/>
      <dgm:t>
        <a:bodyPr/>
        <a:lstStyle/>
        <a:p>
          <a:endParaRPr lang="en-US"/>
        </a:p>
      </dgm:t>
    </dgm:pt>
    <dgm:pt modelId="{AF66DD4B-8A4F-914C-B196-4F3671CDB163}" type="pres">
      <dgm:prSet presAssocID="{1F0DF54F-AB20-9947-AA31-29A6B6EE1DA5}" presName="rootConnector" presStyleLbl="node3" presStyleIdx="0" presStyleCnt="2"/>
      <dgm:spPr/>
      <dgm:t>
        <a:bodyPr/>
        <a:lstStyle/>
        <a:p>
          <a:endParaRPr lang="en-US"/>
        </a:p>
      </dgm:t>
    </dgm:pt>
    <dgm:pt modelId="{11935714-97B3-334F-A64F-396FC7AA04F3}" type="pres">
      <dgm:prSet presAssocID="{1F0DF54F-AB20-9947-AA31-29A6B6EE1DA5}" presName="hierChild4" presStyleCnt="0"/>
      <dgm:spPr/>
    </dgm:pt>
    <dgm:pt modelId="{3CE5B17E-2425-A44F-8127-013DF2549107}" type="pres">
      <dgm:prSet presAssocID="{1F0DF54F-AB20-9947-AA31-29A6B6EE1DA5}" presName="hierChild5" presStyleCnt="0"/>
      <dgm:spPr/>
    </dgm:pt>
    <dgm:pt modelId="{0C249186-185B-CE4E-8AA7-872FBF98CE9A}" type="pres">
      <dgm:prSet presAssocID="{05AE7790-21B9-074C-B861-9F28E68FDAD7}" presName="Name37" presStyleLbl="parChTrans1D3" presStyleIdx="1" presStyleCnt="2"/>
      <dgm:spPr/>
      <dgm:t>
        <a:bodyPr/>
        <a:lstStyle/>
        <a:p>
          <a:endParaRPr lang="en-US"/>
        </a:p>
      </dgm:t>
    </dgm:pt>
    <dgm:pt modelId="{DA2AB426-610B-9F46-8E50-CB6080165869}" type="pres">
      <dgm:prSet presAssocID="{8EFD0202-D896-874F-915D-0C5C68D5BA9C}" presName="hierRoot2" presStyleCnt="0">
        <dgm:presLayoutVars>
          <dgm:hierBranch val="init"/>
        </dgm:presLayoutVars>
      </dgm:prSet>
      <dgm:spPr/>
    </dgm:pt>
    <dgm:pt modelId="{F84E9426-507A-2743-9F9B-32ACF75EE16F}" type="pres">
      <dgm:prSet presAssocID="{8EFD0202-D896-874F-915D-0C5C68D5BA9C}" presName="rootComposite" presStyleCnt="0"/>
      <dgm:spPr/>
    </dgm:pt>
    <dgm:pt modelId="{DDDD2B3F-539B-8645-AA6F-85C656F52EC2}" type="pres">
      <dgm:prSet presAssocID="{8EFD0202-D896-874F-915D-0C5C68D5BA9C}" presName="rootText" presStyleLbl="node3" presStyleIdx="1" presStyleCnt="2">
        <dgm:presLayoutVars>
          <dgm:chPref val="3"/>
        </dgm:presLayoutVars>
      </dgm:prSet>
      <dgm:spPr/>
      <dgm:t>
        <a:bodyPr/>
        <a:lstStyle/>
        <a:p>
          <a:endParaRPr lang="en-US"/>
        </a:p>
      </dgm:t>
    </dgm:pt>
    <dgm:pt modelId="{DDA3074D-BCEB-4B4B-B2DC-F995D3507395}" type="pres">
      <dgm:prSet presAssocID="{8EFD0202-D896-874F-915D-0C5C68D5BA9C}" presName="rootConnector" presStyleLbl="node3" presStyleIdx="1" presStyleCnt="2"/>
      <dgm:spPr/>
      <dgm:t>
        <a:bodyPr/>
        <a:lstStyle/>
        <a:p>
          <a:endParaRPr lang="en-US"/>
        </a:p>
      </dgm:t>
    </dgm:pt>
    <dgm:pt modelId="{E3BB74A3-97D3-564D-A40A-87B253440F63}" type="pres">
      <dgm:prSet presAssocID="{8EFD0202-D896-874F-915D-0C5C68D5BA9C}" presName="hierChild4" presStyleCnt="0"/>
      <dgm:spPr/>
    </dgm:pt>
    <dgm:pt modelId="{4D9C556A-E5C0-5A45-B4A1-454AA112A8C5}" type="pres">
      <dgm:prSet presAssocID="{8EFD0202-D896-874F-915D-0C5C68D5BA9C}" presName="hierChild5" presStyleCnt="0"/>
      <dgm:spPr/>
    </dgm:pt>
    <dgm:pt modelId="{285059CA-9897-42AB-AD9A-05B4219C639C}" type="pres">
      <dgm:prSet presAssocID="{B6A8A2B4-4792-4C50-99FA-C30D38E54ABA}" presName="hierChild5" presStyleCnt="0"/>
      <dgm:spPr/>
    </dgm:pt>
    <dgm:pt modelId="{E3CC13ED-14D7-4246-B828-91A5EF7007A3}" type="pres">
      <dgm:prSet presAssocID="{CF4E4EE5-685E-4B48-BFA5-D588FCFA9069}" presName="Name37" presStyleLbl="parChTrans1D2" presStyleIdx="3" presStyleCnt="7"/>
      <dgm:spPr/>
      <dgm:t>
        <a:bodyPr/>
        <a:lstStyle/>
        <a:p>
          <a:endParaRPr lang="en-US"/>
        </a:p>
      </dgm:t>
    </dgm:pt>
    <dgm:pt modelId="{05616845-1FC0-4800-91B2-1B56C2193F8B}" type="pres">
      <dgm:prSet presAssocID="{B7E57ED9-A465-4CBC-9964-BD1750777FD8}" presName="hierRoot2" presStyleCnt="0">
        <dgm:presLayoutVars>
          <dgm:hierBranch val="init"/>
        </dgm:presLayoutVars>
      </dgm:prSet>
      <dgm:spPr/>
    </dgm:pt>
    <dgm:pt modelId="{020B6FBF-F5F9-4102-9847-77CAFD765516}" type="pres">
      <dgm:prSet presAssocID="{B7E57ED9-A465-4CBC-9964-BD1750777FD8}" presName="rootComposite" presStyleCnt="0"/>
      <dgm:spPr/>
    </dgm:pt>
    <dgm:pt modelId="{98B215EA-02D3-498C-99E0-63E5BC93EB75}" type="pres">
      <dgm:prSet presAssocID="{B7E57ED9-A465-4CBC-9964-BD1750777FD8}" presName="rootText" presStyleLbl="node2" presStyleIdx="3" presStyleCnt="5">
        <dgm:presLayoutVars>
          <dgm:chPref val="3"/>
        </dgm:presLayoutVars>
      </dgm:prSet>
      <dgm:spPr/>
      <dgm:t>
        <a:bodyPr/>
        <a:lstStyle/>
        <a:p>
          <a:endParaRPr lang="en-US"/>
        </a:p>
      </dgm:t>
    </dgm:pt>
    <dgm:pt modelId="{2E37F29E-CC9C-49E1-A2E7-2F97BBDECDA2}" type="pres">
      <dgm:prSet presAssocID="{B7E57ED9-A465-4CBC-9964-BD1750777FD8}" presName="rootConnector" presStyleLbl="node2" presStyleIdx="3" presStyleCnt="5"/>
      <dgm:spPr/>
      <dgm:t>
        <a:bodyPr/>
        <a:lstStyle/>
        <a:p>
          <a:endParaRPr lang="en-US"/>
        </a:p>
      </dgm:t>
    </dgm:pt>
    <dgm:pt modelId="{9CF85033-A9A8-4425-A4C6-80683397DA0F}" type="pres">
      <dgm:prSet presAssocID="{B7E57ED9-A465-4CBC-9964-BD1750777FD8}" presName="hierChild4" presStyleCnt="0"/>
      <dgm:spPr/>
    </dgm:pt>
    <dgm:pt modelId="{7AAB2A90-E4D5-4A47-A5FD-7E8AF5EACD00}" type="pres">
      <dgm:prSet presAssocID="{B7E57ED9-A465-4CBC-9964-BD1750777FD8}" presName="hierChild5" presStyleCnt="0"/>
      <dgm:spPr/>
    </dgm:pt>
    <dgm:pt modelId="{C3707848-787C-B241-A0F5-4339994ACC94}" type="pres">
      <dgm:prSet presAssocID="{AD06A74A-4EF2-AE4D-8BE3-AC49937FEAC7}" presName="Name37" presStyleLbl="parChTrans1D2" presStyleIdx="4" presStyleCnt="7"/>
      <dgm:spPr/>
      <dgm:t>
        <a:bodyPr/>
        <a:lstStyle/>
        <a:p>
          <a:endParaRPr lang="en-US"/>
        </a:p>
      </dgm:t>
    </dgm:pt>
    <dgm:pt modelId="{DE7A9587-CD3E-624B-91DC-E467A27F3E19}" type="pres">
      <dgm:prSet presAssocID="{D8453C0F-EF87-7C49-B4B2-F159B44A2697}" presName="hierRoot2" presStyleCnt="0">
        <dgm:presLayoutVars>
          <dgm:hierBranch val="init"/>
        </dgm:presLayoutVars>
      </dgm:prSet>
      <dgm:spPr/>
    </dgm:pt>
    <dgm:pt modelId="{7F88B8B3-8029-6943-983B-5526BC185D64}" type="pres">
      <dgm:prSet presAssocID="{D8453C0F-EF87-7C49-B4B2-F159B44A2697}" presName="rootComposite" presStyleCnt="0"/>
      <dgm:spPr/>
    </dgm:pt>
    <dgm:pt modelId="{0F217960-52F7-DB4F-BC94-D93530E0CE90}" type="pres">
      <dgm:prSet presAssocID="{D8453C0F-EF87-7C49-B4B2-F159B44A2697}" presName="rootText" presStyleLbl="node2" presStyleIdx="4" presStyleCnt="5">
        <dgm:presLayoutVars>
          <dgm:chPref val="3"/>
        </dgm:presLayoutVars>
      </dgm:prSet>
      <dgm:spPr/>
      <dgm:t>
        <a:bodyPr/>
        <a:lstStyle/>
        <a:p>
          <a:endParaRPr lang="en-US"/>
        </a:p>
      </dgm:t>
    </dgm:pt>
    <dgm:pt modelId="{1223F76B-AD4E-444F-839B-D448E50E6C14}" type="pres">
      <dgm:prSet presAssocID="{D8453C0F-EF87-7C49-B4B2-F159B44A2697}" presName="rootConnector" presStyleLbl="node2" presStyleIdx="4" presStyleCnt="5"/>
      <dgm:spPr/>
      <dgm:t>
        <a:bodyPr/>
        <a:lstStyle/>
        <a:p>
          <a:endParaRPr lang="en-US"/>
        </a:p>
      </dgm:t>
    </dgm:pt>
    <dgm:pt modelId="{411C6804-2238-F441-A3DE-5270A713F76F}" type="pres">
      <dgm:prSet presAssocID="{D8453C0F-EF87-7C49-B4B2-F159B44A2697}" presName="hierChild4" presStyleCnt="0"/>
      <dgm:spPr/>
    </dgm:pt>
    <dgm:pt modelId="{28F9ADE7-6343-4446-9874-B7922D3CD58A}" type="pres">
      <dgm:prSet presAssocID="{D8453C0F-EF87-7C49-B4B2-F159B44A2697}" presName="hierChild5" presStyleCnt="0"/>
      <dgm:spPr/>
    </dgm:pt>
    <dgm:pt modelId="{6AB83733-5713-4BFD-88BB-2CB31D4B43B6}" type="pres">
      <dgm:prSet presAssocID="{B0EE97B0-A352-4CFB-993C-D00630BCF90F}" presName="hierChild3" presStyleCnt="0"/>
      <dgm:spPr/>
    </dgm:pt>
    <dgm:pt modelId="{DA508FF7-FDEB-44A3-82AB-00ED67C5A63B}" type="pres">
      <dgm:prSet presAssocID="{71AEA363-F081-40FD-908E-462C729D93D4}" presName="Name111" presStyleLbl="parChTrans1D2" presStyleIdx="5" presStyleCnt="7"/>
      <dgm:spPr/>
      <dgm:t>
        <a:bodyPr/>
        <a:lstStyle/>
        <a:p>
          <a:endParaRPr lang="en-US"/>
        </a:p>
      </dgm:t>
    </dgm:pt>
    <dgm:pt modelId="{C6162863-1711-47A4-BBD5-E2F65B6591E3}" type="pres">
      <dgm:prSet presAssocID="{9F7BC818-166D-44A3-A712-BF0C8381382C}" presName="hierRoot3" presStyleCnt="0">
        <dgm:presLayoutVars>
          <dgm:hierBranch val="init"/>
        </dgm:presLayoutVars>
      </dgm:prSet>
      <dgm:spPr/>
    </dgm:pt>
    <dgm:pt modelId="{2718BB3F-E191-49A7-B133-8AB6405A090A}" type="pres">
      <dgm:prSet presAssocID="{9F7BC818-166D-44A3-A712-BF0C8381382C}" presName="rootComposite3" presStyleCnt="0"/>
      <dgm:spPr/>
    </dgm:pt>
    <dgm:pt modelId="{9DC70C1D-1B6A-420D-9AC0-AFEF3C660C09}" type="pres">
      <dgm:prSet presAssocID="{9F7BC818-166D-44A3-A712-BF0C8381382C}" presName="rootText3" presStyleLbl="asst1" presStyleIdx="0" presStyleCnt="2">
        <dgm:presLayoutVars>
          <dgm:chPref val="3"/>
        </dgm:presLayoutVars>
      </dgm:prSet>
      <dgm:spPr/>
      <dgm:t>
        <a:bodyPr/>
        <a:lstStyle/>
        <a:p>
          <a:endParaRPr lang="en-US"/>
        </a:p>
      </dgm:t>
    </dgm:pt>
    <dgm:pt modelId="{697BE1DF-72EC-4571-93A5-787C5DCD6B4E}" type="pres">
      <dgm:prSet presAssocID="{9F7BC818-166D-44A3-A712-BF0C8381382C}" presName="rootConnector3" presStyleLbl="asst1" presStyleIdx="0" presStyleCnt="2"/>
      <dgm:spPr/>
      <dgm:t>
        <a:bodyPr/>
        <a:lstStyle/>
        <a:p>
          <a:endParaRPr lang="en-US"/>
        </a:p>
      </dgm:t>
    </dgm:pt>
    <dgm:pt modelId="{6B7E7450-75F5-4570-AC6B-91F627315897}" type="pres">
      <dgm:prSet presAssocID="{9F7BC818-166D-44A3-A712-BF0C8381382C}" presName="hierChild6" presStyleCnt="0"/>
      <dgm:spPr/>
    </dgm:pt>
    <dgm:pt modelId="{B5F7DCF0-6D68-4F0E-8C43-3CACE0615C06}" type="pres">
      <dgm:prSet presAssocID="{9F7BC818-166D-44A3-A712-BF0C8381382C}" presName="hierChild7" presStyleCnt="0"/>
      <dgm:spPr/>
    </dgm:pt>
    <dgm:pt modelId="{D61565A2-22D1-B64A-AF6C-BC66BAFFBC59}" type="pres">
      <dgm:prSet presAssocID="{442635FA-917F-7748-BC12-7F0FE18BC7F9}" presName="Name111" presStyleLbl="parChTrans1D2" presStyleIdx="6" presStyleCnt="7"/>
      <dgm:spPr/>
      <dgm:t>
        <a:bodyPr/>
        <a:lstStyle/>
        <a:p>
          <a:endParaRPr lang="en-US"/>
        </a:p>
      </dgm:t>
    </dgm:pt>
    <dgm:pt modelId="{3B124BFF-013D-BC43-98BF-9DD718A82C2E}" type="pres">
      <dgm:prSet presAssocID="{814B041F-958A-D445-8573-98D1DAF4364A}" presName="hierRoot3" presStyleCnt="0">
        <dgm:presLayoutVars>
          <dgm:hierBranch val="init"/>
        </dgm:presLayoutVars>
      </dgm:prSet>
      <dgm:spPr/>
    </dgm:pt>
    <dgm:pt modelId="{1AC2BF1E-9786-2B48-B9C9-62439D2926D0}" type="pres">
      <dgm:prSet presAssocID="{814B041F-958A-D445-8573-98D1DAF4364A}" presName="rootComposite3" presStyleCnt="0"/>
      <dgm:spPr/>
    </dgm:pt>
    <dgm:pt modelId="{4F5A2E0A-CB7C-804B-A63F-18A6B90C0F3E}" type="pres">
      <dgm:prSet presAssocID="{814B041F-958A-D445-8573-98D1DAF4364A}" presName="rootText3" presStyleLbl="asst1" presStyleIdx="1" presStyleCnt="2">
        <dgm:presLayoutVars>
          <dgm:chPref val="3"/>
        </dgm:presLayoutVars>
      </dgm:prSet>
      <dgm:spPr/>
      <dgm:t>
        <a:bodyPr/>
        <a:lstStyle/>
        <a:p>
          <a:endParaRPr lang="en-US"/>
        </a:p>
      </dgm:t>
    </dgm:pt>
    <dgm:pt modelId="{9CABC474-0CA9-6D4D-A1EE-0E23D2A6AB98}" type="pres">
      <dgm:prSet presAssocID="{814B041F-958A-D445-8573-98D1DAF4364A}" presName="rootConnector3" presStyleLbl="asst1" presStyleIdx="1" presStyleCnt="2"/>
      <dgm:spPr/>
      <dgm:t>
        <a:bodyPr/>
        <a:lstStyle/>
        <a:p>
          <a:endParaRPr lang="en-US"/>
        </a:p>
      </dgm:t>
    </dgm:pt>
    <dgm:pt modelId="{AFC2F54C-BA2E-CD44-BC11-776E3F16036F}" type="pres">
      <dgm:prSet presAssocID="{814B041F-958A-D445-8573-98D1DAF4364A}" presName="hierChild6" presStyleCnt="0"/>
      <dgm:spPr/>
    </dgm:pt>
    <dgm:pt modelId="{C10F7249-CE34-6341-B774-03AE0DFFB5A5}" type="pres">
      <dgm:prSet presAssocID="{814B041F-958A-D445-8573-98D1DAF4364A}" presName="hierChild7" presStyleCnt="0"/>
      <dgm:spPr/>
    </dgm:pt>
  </dgm:ptLst>
  <dgm:cxnLst>
    <dgm:cxn modelId="{A68E78AA-D064-4149-8123-BA12A80FF72F}" type="presOf" srcId="{4E46D749-AAA0-49E9-9544-CC739E0398E7}" destId="{9E046120-9EF1-41C1-93D7-D12AF2E4D9C4}" srcOrd="0" destOrd="0" presId="urn:microsoft.com/office/officeart/2005/8/layout/orgChart1"/>
    <dgm:cxn modelId="{20382122-C75A-0940-A8BA-80CDF9625572}" type="presOf" srcId="{B6A8A2B4-4792-4C50-99FA-C30D38E54ABA}" destId="{05D06F2B-9B00-42D8-A92B-91C85AB69302}" srcOrd="1" destOrd="0" presId="urn:microsoft.com/office/officeart/2005/8/layout/orgChart1"/>
    <dgm:cxn modelId="{96905172-B2AD-A94F-9F72-DBC12F08C143}" type="presOf" srcId="{1F0DF54F-AB20-9947-AA31-29A6B6EE1DA5}" destId="{AF66DD4B-8A4F-914C-B196-4F3671CDB163}" srcOrd="1" destOrd="0" presId="urn:microsoft.com/office/officeart/2005/8/layout/orgChart1"/>
    <dgm:cxn modelId="{A592089D-A012-6145-A906-DD0A2A47FB18}" srcId="{B0EE97B0-A352-4CFB-993C-D00630BCF90F}" destId="{569E9BB4-8CEE-3344-84C3-C24A66008F1D}" srcOrd="3" destOrd="0" parTransId="{D62BED26-D625-004F-BC4E-BCE1134C80D2}" sibTransId="{771F7639-DE96-F147-B908-89791EF28983}"/>
    <dgm:cxn modelId="{423000D9-E8FA-D640-AC38-575B7F7A5800}" type="presOf" srcId="{D62BED26-D625-004F-BC4E-BCE1134C80D2}" destId="{964404F1-9E65-DB4C-9778-5DCBF4BA46FF}" srcOrd="0" destOrd="0" presId="urn:microsoft.com/office/officeart/2005/8/layout/orgChart1"/>
    <dgm:cxn modelId="{E0D7753F-9DCD-9B45-9B7E-B9A9321F60D5}" type="presOf" srcId="{05AE7790-21B9-074C-B861-9F28E68FDAD7}" destId="{0C249186-185B-CE4E-8AA7-872FBF98CE9A}" srcOrd="0" destOrd="0" presId="urn:microsoft.com/office/officeart/2005/8/layout/orgChart1"/>
    <dgm:cxn modelId="{9E64979D-DBEB-B349-9F1B-1AA7FEB5E9FB}" type="presOf" srcId="{AD06A74A-4EF2-AE4D-8BE3-AC49937FEAC7}" destId="{C3707848-787C-B241-A0F5-4339994ACC94}" srcOrd="0" destOrd="0" presId="urn:microsoft.com/office/officeart/2005/8/layout/orgChart1"/>
    <dgm:cxn modelId="{E897FB8D-98DC-1A4C-90C7-B836E2AE392C}" type="presOf" srcId="{A1218817-4A7C-41E3-A588-27BF03DA30B0}" destId="{9D8AD30E-8307-4266-B9B3-2A7DA66C9A75}" srcOrd="1" destOrd="0" presId="urn:microsoft.com/office/officeart/2005/8/layout/orgChart1"/>
    <dgm:cxn modelId="{4B60E2FE-C911-A44B-840C-62BC09D41CA5}" srcId="{B6A8A2B4-4792-4C50-99FA-C30D38E54ABA}" destId="{1F0DF54F-AB20-9947-AA31-29A6B6EE1DA5}" srcOrd="0" destOrd="0" parTransId="{7401424A-A8E3-2748-B291-F21B0AD1CDE3}" sibTransId="{3E361DFC-EB6E-A743-A734-134F70229917}"/>
    <dgm:cxn modelId="{C16A9E6F-734F-6F46-B905-52E5E8F9EF79}" type="presOf" srcId="{B6A8A2B4-4792-4C50-99FA-C30D38E54ABA}" destId="{DC8E2F55-55EA-4485-9654-E4C2B884C07C}" srcOrd="0" destOrd="0" presId="urn:microsoft.com/office/officeart/2005/8/layout/orgChart1"/>
    <dgm:cxn modelId="{4A893D35-8249-3F4B-B64A-8FAB218454B9}" type="presOf" srcId="{C7B28C56-BB4F-484D-97FA-CDED4BCC4390}" destId="{ADA7E3BC-03DC-4AD6-9A7A-68C5DCF71EAC}" srcOrd="0" destOrd="0" presId="urn:microsoft.com/office/officeart/2005/8/layout/orgChart1"/>
    <dgm:cxn modelId="{FF146F8F-3D04-3B43-9C57-F035E52764B5}" type="presOf" srcId="{9DAF30BE-E48E-416B-90B7-FA46D3D46649}" destId="{340A920C-5926-44E1-A0D3-D3583A39D454}" srcOrd="0" destOrd="0" presId="urn:microsoft.com/office/officeart/2005/8/layout/orgChart1"/>
    <dgm:cxn modelId="{8FFAA189-35C7-2742-ABCA-AD7C1D48AA24}" type="presOf" srcId="{D8453C0F-EF87-7C49-B4B2-F159B44A2697}" destId="{1223F76B-AD4E-444F-839B-D448E50E6C14}" srcOrd="1" destOrd="0" presId="urn:microsoft.com/office/officeart/2005/8/layout/orgChart1"/>
    <dgm:cxn modelId="{E8D55D36-8AA5-A545-AA00-BD63D8328C7B}" type="presOf" srcId="{814B041F-958A-D445-8573-98D1DAF4364A}" destId="{9CABC474-0CA9-6D4D-A1EE-0E23D2A6AB98}" srcOrd="1" destOrd="0" presId="urn:microsoft.com/office/officeart/2005/8/layout/orgChart1"/>
    <dgm:cxn modelId="{E701D261-0005-D040-BCC4-616C4FAEEC9F}" type="presOf" srcId="{9F7BC818-166D-44A3-A712-BF0C8381382C}" destId="{9DC70C1D-1B6A-420D-9AC0-AFEF3C660C09}" srcOrd="0" destOrd="0" presId="urn:microsoft.com/office/officeart/2005/8/layout/orgChart1"/>
    <dgm:cxn modelId="{00B7182B-176D-4C1C-9331-777BC43D1132}" srcId="{B0EE97B0-A352-4CFB-993C-D00630BCF90F}" destId="{B7E57ED9-A465-4CBC-9964-BD1750777FD8}" srcOrd="5" destOrd="0" parTransId="{CF4E4EE5-685E-4B48-BFA5-D588FCFA9069}" sibTransId="{9AB99B47-9F30-4B78-BF88-C40835AF40BE}"/>
    <dgm:cxn modelId="{60DEAB55-34E5-E84E-AC9A-AE00D2DFB858}" type="presOf" srcId="{442635FA-917F-7748-BC12-7F0FE18BC7F9}" destId="{D61565A2-22D1-B64A-AF6C-BC66BAFFBC59}" srcOrd="0" destOrd="0" presId="urn:microsoft.com/office/officeart/2005/8/layout/orgChart1"/>
    <dgm:cxn modelId="{B34955AA-D1B2-4490-B6EC-C6B0EA1694F9}" srcId="{B0EE97B0-A352-4CFB-993C-D00630BCF90F}" destId="{B6A8A2B4-4792-4C50-99FA-C30D38E54ABA}" srcOrd="4" destOrd="0" parTransId="{C7B28C56-BB4F-484D-97FA-CDED4BCC4390}" sibTransId="{112AA552-19FB-49BE-AED4-D31D6C2F00CE}"/>
    <dgm:cxn modelId="{14217474-7D3C-9B44-81A1-97617B141A60}" type="presOf" srcId="{CF4E4EE5-685E-4B48-BFA5-D588FCFA9069}" destId="{E3CC13ED-14D7-4246-B828-91A5EF7007A3}" srcOrd="0" destOrd="0" presId="urn:microsoft.com/office/officeart/2005/8/layout/orgChart1"/>
    <dgm:cxn modelId="{5F5AEA9A-83C9-47EF-908E-1F4C6666E3A2}" srcId="{B0EE97B0-A352-4CFB-993C-D00630BCF90F}" destId="{9F7BC818-166D-44A3-A712-BF0C8381382C}" srcOrd="0" destOrd="0" parTransId="{71AEA363-F081-40FD-908E-462C729D93D4}" sibTransId="{7BC92899-31B7-428E-B3D1-8E8031C57B71}"/>
    <dgm:cxn modelId="{ACA86BB7-A638-B540-8278-66480DFA1B26}" type="presOf" srcId="{B7E57ED9-A465-4CBC-9964-BD1750777FD8}" destId="{98B215EA-02D3-498C-99E0-63E5BC93EB75}" srcOrd="0" destOrd="0" presId="urn:microsoft.com/office/officeart/2005/8/layout/orgChart1"/>
    <dgm:cxn modelId="{89BEF29F-A8F2-314D-BB36-226729CEC1DF}" srcId="{B0EE97B0-A352-4CFB-993C-D00630BCF90F}" destId="{D8453C0F-EF87-7C49-B4B2-F159B44A2697}" srcOrd="6" destOrd="0" parTransId="{AD06A74A-4EF2-AE4D-8BE3-AC49937FEAC7}" sibTransId="{E0571BD1-1190-BC41-B0FF-4FF76B9130FF}"/>
    <dgm:cxn modelId="{641005D8-8579-4747-8C46-C1214DFB5B35}" srcId="{B0EE97B0-A352-4CFB-993C-D00630BCF90F}" destId="{814B041F-958A-D445-8573-98D1DAF4364A}" srcOrd="1" destOrd="0" parTransId="{442635FA-917F-7748-BC12-7F0FE18BC7F9}" sibTransId="{01601B4A-EDD6-D244-88A8-1A53F21725DE}"/>
    <dgm:cxn modelId="{58D1FBC4-80D7-4B63-B6D8-295DA9CF3FEB}" srcId="{9DAF30BE-E48E-416B-90B7-FA46D3D46649}" destId="{B0EE97B0-A352-4CFB-993C-D00630BCF90F}" srcOrd="0" destOrd="0" parTransId="{EB1C06FE-F345-4446-8DA1-732EC92F23C7}" sibTransId="{D6AF2CCB-184F-405B-8B65-3CCCA4CC9ABB}"/>
    <dgm:cxn modelId="{EAF004A8-FF92-A94E-AFF9-8A0A0C9511D5}" type="presOf" srcId="{1F0DF54F-AB20-9947-AA31-29A6B6EE1DA5}" destId="{58F4286A-53D5-A741-AD35-70476F8B8B80}" srcOrd="0" destOrd="0" presId="urn:microsoft.com/office/officeart/2005/8/layout/orgChart1"/>
    <dgm:cxn modelId="{CBB23447-DEED-774A-B366-7A9421FDCA53}" type="presOf" srcId="{D8453C0F-EF87-7C49-B4B2-F159B44A2697}" destId="{0F217960-52F7-DB4F-BC94-D93530E0CE90}" srcOrd="0" destOrd="0" presId="urn:microsoft.com/office/officeart/2005/8/layout/orgChart1"/>
    <dgm:cxn modelId="{D3EC1AF4-5746-DE45-BA49-D1A55DAC5067}" type="presOf" srcId="{9F7BC818-166D-44A3-A712-BF0C8381382C}" destId="{697BE1DF-72EC-4571-93A5-787C5DCD6B4E}" srcOrd="1" destOrd="0" presId="urn:microsoft.com/office/officeart/2005/8/layout/orgChart1"/>
    <dgm:cxn modelId="{EBD009F7-01F3-734D-BA64-57B6E642CE40}" type="presOf" srcId="{B7E57ED9-A465-4CBC-9964-BD1750777FD8}" destId="{2E37F29E-CC9C-49E1-A2E7-2F97BBDECDA2}" srcOrd="1" destOrd="0" presId="urn:microsoft.com/office/officeart/2005/8/layout/orgChart1"/>
    <dgm:cxn modelId="{3BCB1D5A-42BB-3242-B49F-094C6897522A}" type="presOf" srcId="{569E9BB4-8CEE-3344-84C3-C24A66008F1D}" destId="{255E09D9-11FD-A544-9BB9-38896DE39088}" srcOrd="1" destOrd="0" presId="urn:microsoft.com/office/officeart/2005/8/layout/orgChart1"/>
    <dgm:cxn modelId="{0E8A312E-5DB0-064B-8C3F-D591F2B3ED13}" type="presOf" srcId="{A1218817-4A7C-41E3-A588-27BF03DA30B0}" destId="{319A7EE7-C301-4DE7-8B8A-EFC8E7C1C036}" srcOrd="0" destOrd="0" presId="urn:microsoft.com/office/officeart/2005/8/layout/orgChart1"/>
    <dgm:cxn modelId="{429C1159-2987-F946-843C-F766CED950FC}" type="presOf" srcId="{7401424A-A8E3-2748-B291-F21B0AD1CDE3}" destId="{BC5880AB-239D-874B-A8A0-F999CED3BA88}" srcOrd="0" destOrd="0" presId="urn:microsoft.com/office/officeart/2005/8/layout/orgChart1"/>
    <dgm:cxn modelId="{67EEC58D-F915-8C4A-A6A2-2D26F0F4EFD8}" type="presOf" srcId="{8EFD0202-D896-874F-915D-0C5C68D5BA9C}" destId="{DDDD2B3F-539B-8645-AA6F-85C656F52EC2}" srcOrd="0" destOrd="0" presId="urn:microsoft.com/office/officeart/2005/8/layout/orgChart1"/>
    <dgm:cxn modelId="{4621AEF0-7703-084F-8F85-6981315A1A81}" type="presOf" srcId="{B0EE97B0-A352-4CFB-993C-D00630BCF90F}" destId="{D1B434C0-F619-4B03-9102-5E633A5BA6F7}" srcOrd="0" destOrd="0" presId="urn:microsoft.com/office/officeart/2005/8/layout/orgChart1"/>
    <dgm:cxn modelId="{F39DDDC9-E631-5A42-9CAD-9F05FFA5CCA6}" type="presOf" srcId="{71AEA363-F081-40FD-908E-462C729D93D4}" destId="{DA508FF7-FDEB-44A3-82AB-00ED67C5A63B}" srcOrd="0" destOrd="0" presId="urn:microsoft.com/office/officeart/2005/8/layout/orgChart1"/>
    <dgm:cxn modelId="{03274BAA-A968-2E49-8934-DEDE8F92A7ED}" type="presOf" srcId="{569E9BB4-8CEE-3344-84C3-C24A66008F1D}" destId="{A794303B-B440-994F-BDEA-E749431500EC}" srcOrd="0" destOrd="0" presId="urn:microsoft.com/office/officeart/2005/8/layout/orgChart1"/>
    <dgm:cxn modelId="{BB8567D0-129D-499A-BD8D-E1EC64968457}" srcId="{B0EE97B0-A352-4CFB-993C-D00630BCF90F}" destId="{A1218817-4A7C-41E3-A588-27BF03DA30B0}" srcOrd="2" destOrd="0" parTransId="{4E46D749-AAA0-49E9-9544-CC739E0398E7}" sibTransId="{203E0634-712F-469A-8581-1DFE2843DAA6}"/>
    <dgm:cxn modelId="{7DA24F9E-89EF-8E49-97F4-5C26BC0DE27A}" type="presOf" srcId="{B0EE97B0-A352-4CFB-993C-D00630BCF90F}" destId="{7A80B903-3D29-4009-BB49-D1AA25E64181}" srcOrd="1" destOrd="0" presId="urn:microsoft.com/office/officeart/2005/8/layout/orgChart1"/>
    <dgm:cxn modelId="{392F8407-4CA4-4C47-8043-C4FF618B0477}" type="presOf" srcId="{814B041F-958A-D445-8573-98D1DAF4364A}" destId="{4F5A2E0A-CB7C-804B-A63F-18A6B90C0F3E}" srcOrd="0" destOrd="0" presId="urn:microsoft.com/office/officeart/2005/8/layout/orgChart1"/>
    <dgm:cxn modelId="{9D67C88A-405B-6544-A667-4F93C22767C8}" srcId="{B6A8A2B4-4792-4C50-99FA-C30D38E54ABA}" destId="{8EFD0202-D896-874F-915D-0C5C68D5BA9C}" srcOrd="1" destOrd="0" parTransId="{05AE7790-21B9-074C-B861-9F28E68FDAD7}" sibTransId="{65CE62C1-690B-C345-9300-F31679D4EFFB}"/>
    <dgm:cxn modelId="{B62E6C19-2841-AC4F-92E2-187D6151BF2F}" type="presOf" srcId="{8EFD0202-D896-874F-915D-0C5C68D5BA9C}" destId="{DDA3074D-BCEB-4B4B-B2DC-F995D3507395}" srcOrd="1" destOrd="0" presId="urn:microsoft.com/office/officeart/2005/8/layout/orgChart1"/>
    <dgm:cxn modelId="{F24857F2-EB17-7B43-BD74-26A0C0CCF623}" type="presParOf" srcId="{340A920C-5926-44E1-A0D3-D3583A39D454}" destId="{5083B2A2-7301-438C-A5A0-EF52BD5F6543}" srcOrd="0" destOrd="0" presId="urn:microsoft.com/office/officeart/2005/8/layout/orgChart1"/>
    <dgm:cxn modelId="{9B8B831A-7EE2-304A-8F17-673EF6FD6975}" type="presParOf" srcId="{5083B2A2-7301-438C-A5A0-EF52BD5F6543}" destId="{12F88808-E143-4B61-8F52-3A81924D20A5}" srcOrd="0" destOrd="0" presId="urn:microsoft.com/office/officeart/2005/8/layout/orgChart1"/>
    <dgm:cxn modelId="{394165D4-EE0E-C846-AEBB-3A8B6A9B993A}" type="presParOf" srcId="{12F88808-E143-4B61-8F52-3A81924D20A5}" destId="{D1B434C0-F619-4B03-9102-5E633A5BA6F7}" srcOrd="0" destOrd="0" presId="urn:microsoft.com/office/officeart/2005/8/layout/orgChart1"/>
    <dgm:cxn modelId="{9CC50E31-B561-C747-BBCC-696A387EBC73}" type="presParOf" srcId="{12F88808-E143-4B61-8F52-3A81924D20A5}" destId="{7A80B903-3D29-4009-BB49-D1AA25E64181}" srcOrd="1" destOrd="0" presId="urn:microsoft.com/office/officeart/2005/8/layout/orgChart1"/>
    <dgm:cxn modelId="{EC32F694-9FE5-FE4E-86C8-5EBE579DC41C}" type="presParOf" srcId="{5083B2A2-7301-438C-A5A0-EF52BD5F6543}" destId="{F159D97B-4BBE-46F0-9C8B-9240ED91814E}" srcOrd="1" destOrd="0" presId="urn:microsoft.com/office/officeart/2005/8/layout/orgChart1"/>
    <dgm:cxn modelId="{D9E3D7C1-02A4-6C45-9FE5-B448930A0054}" type="presParOf" srcId="{F159D97B-4BBE-46F0-9C8B-9240ED91814E}" destId="{9E046120-9EF1-41C1-93D7-D12AF2E4D9C4}" srcOrd="0" destOrd="0" presId="urn:microsoft.com/office/officeart/2005/8/layout/orgChart1"/>
    <dgm:cxn modelId="{793C9F51-C740-EA4E-BD03-5E5EBF9694F8}" type="presParOf" srcId="{F159D97B-4BBE-46F0-9C8B-9240ED91814E}" destId="{F9C082F1-A9AA-40BF-AB31-621A9E555E60}" srcOrd="1" destOrd="0" presId="urn:microsoft.com/office/officeart/2005/8/layout/orgChart1"/>
    <dgm:cxn modelId="{C8628500-9E0E-D04C-972D-689F3EC877CB}" type="presParOf" srcId="{F9C082F1-A9AA-40BF-AB31-621A9E555E60}" destId="{8370EBED-7736-45C2-AE5F-8B3842B7DF06}" srcOrd="0" destOrd="0" presId="urn:microsoft.com/office/officeart/2005/8/layout/orgChart1"/>
    <dgm:cxn modelId="{95A173BC-77C3-6849-AC43-2BD5D5D63E5C}" type="presParOf" srcId="{8370EBED-7736-45C2-AE5F-8B3842B7DF06}" destId="{319A7EE7-C301-4DE7-8B8A-EFC8E7C1C036}" srcOrd="0" destOrd="0" presId="urn:microsoft.com/office/officeart/2005/8/layout/orgChart1"/>
    <dgm:cxn modelId="{1CCC174A-8CD2-C844-9513-0F3DE34EC7D1}" type="presParOf" srcId="{8370EBED-7736-45C2-AE5F-8B3842B7DF06}" destId="{9D8AD30E-8307-4266-B9B3-2A7DA66C9A75}" srcOrd="1" destOrd="0" presId="urn:microsoft.com/office/officeart/2005/8/layout/orgChart1"/>
    <dgm:cxn modelId="{744A4DD6-670E-8C40-B064-401157DC0F71}" type="presParOf" srcId="{F9C082F1-A9AA-40BF-AB31-621A9E555E60}" destId="{A544A7B8-1F4E-4813-9379-C6ECFAA520B4}" srcOrd="1" destOrd="0" presId="urn:microsoft.com/office/officeart/2005/8/layout/orgChart1"/>
    <dgm:cxn modelId="{DA9E588F-75D3-3243-907C-D9585A455490}" type="presParOf" srcId="{F9C082F1-A9AA-40BF-AB31-621A9E555E60}" destId="{4C1F65D0-BC2F-4848-AB33-7216EDC3E394}" srcOrd="2" destOrd="0" presId="urn:microsoft.com/office/officeart/2005/8/layout/orgChart1"/>
    <dgm:cxn modelId="{D2CD7345-0CD3-134A-B217-3B2C3476F070}" type="presParOf" srcId="{F159D97B-4BBE-46F0-9C8B-9240ED91814E}" destId="{964404F1-9E65-DB4C-9778-5DCBF4BA46FF}" srcOrd="2" destOrd="0" presId="urn:microsoft.com/office/officeart/2005/8/layout/orgChart1"/>
    <dgm:cxn modelId="{76F77849-3851-8145-9BA1-833BBB958932}" type="presParOf" srcId="{F159D97B-4BBE-46F0-9C8B-9240ED91814E}" destId="{EB24728E-ADB1-4B48-BE24-AE52D81DB19D}" srcOrd="3" destOrd="0" presId="urn:microsoft.com/office/officeart/2005/8/layout/orgChart1"/>
    <dgm:cxn modelId="{A47E81F0-8ABC-0240-AA17-5434850CEFED}" type="presParOf" srcId="{EB24728E-ADB1-4B48-BE24-AE52D81DB19D}" destId="{3DC3B2E4-B74F-D046-A644-26FAC1CAB8A9}" srcOrd="0" destOrd="0" presId="urn:microsoft.com/office/officeart/2005/8/layout/orgChart1"/>
    <dgm:cxn modelId="{E1D1ED18-30A6-C149-9E0E-3118CF6062B3}" type="presParOf" srcId="{3DC3B2E4-B74F-D046-A644-26FAC1CAB8A9}" destId="{A794303B-B440-994F-BDEA-E749431500EC}" srcOrd="0" destOrd="0" presId="urn:microsoft.com/office/officeart/2005/8/layout/orgChart1"/>
    <dgm:cxn modelId="{EB8B6056-AC6A-D74D-9314-B8EB4777A4F2}" type="presParOf" srcId="{3DC3B2E4-B74F-D046-A644-26FAC1CAB8A9}" destId="{255E09D9-11FD-A544-9BB9-38896DE39088}" srcOrd="1" destOrd="0" presId="urn:microsoft.com/office/officeart/2005/8/layout/orgChart1"/>
    <dgm:cxn modelId="{F9A49323-5141-6C42-9507-42A1B22FBA4C}" type="presParOf" srcId="{EB24728E-ADB1-4B48-BE24-AE52D81DB19D}" destId="{73DDB7C4-3A47-5149-A1C7-C1BC98FD0491}" srcOrd="1" destOrd="0" presId="urn:microsoft.com/office/officeart/2005/8/layout/orgChart1"/>
    <dgm:cxn modelId="{800E8E41-3AF9-F94B-A9F8-36C05986D026}" type="presParOf" srcId="{EB24728E-ADB1-4B48-BE24-AE52D81DB19D}" destId="{9EDB88F1-9207-464A-B86C-C3DED0BE284C}" srcOrd="2" destOrd="0" presId="urn:microsoft.com/office/officeart/2005/8/layout/orgChart1"/>
    <dgm:cxn modelId="{75311CC5-1BCD-634F-B9FB-D6C754EC9B88}" type="presParOf" srcId="{F159D97B-4BBE-46F0-9C8B-9240ED91814E}" destId="{ADA7E3BC-03DC-4AD6-9A7A-68C5DCF71EAC}" srcOrd="4" destOrd="0" presId="urn:microsoft.com/office/officeart/2005/8/layout/orgChart1"/>
    <dgm:cxn modelId="{0C57E2CF-4673-734B-9753-772A5D8FF544}" type="presParOf" srcId="{F159D97B-4BBE-46F0-9C8B-9240ED91814E}" destId="{4FF3CF9A-4E9A-4C12-A158-7357EFB368B7}" srcOrd="5" destOrd="0" presId="urn:microsoft.com/office/officeart/2005/8/layout/orgChart1"/>
    <dgm:cxn modelId="{EC29CA7F-0C39-EB44-A9D1-612E4E658448}" type="presParOf" srcId="{4FF3CF9A-4E9A-4C12-A158-7357EFB368B7}" destId="{1A54B8C2-2C45-455C-B563-625E9F9D6DF0}" srcOrd="0" destOrd="0" presId="urn:microsoft.com/office/officeart/2005/8/layout/orgChart1"/>
    <dgm:cxn modelId="{B78D884C-1FED-A042-8DCA-9582A3CBD0B2}" type="presParOf" srcId="{1A54B8C2-2C45-455C-B563-625E9F9D6DF0}" destId="{DC8E2F55-55EA-4485-9654-E4C2B884C07C}" srcOrd="0" destOrd="0" presId="urn:microsoft.com/office/officeart/2005/8/layout/orgChart1"/>
    <dgm:cxn modelId="{BFCF7DAC-F080-7F41-A796-B848292D2B0F}" type="presParOf" srcId="{1A54B8C2-2C45-455C-B563-625E9F9D6DF0}" destId="{05D06F2B-9B00-42D8-A92B-91C85AB69302}" srcOrd="1" destOrd="0" presId="urn:microsoft.com/office/officeart/2005/8/layout/orgChart1"/>
    <dgm:cxn modelId="{7C5D5513-F6B1-7E4D-8624-2D7BAEC8FE70}" type="presParOf" srcId="{4FF3CF9A-4E9A-4C12-A158-7357EFB368B7}" destId="{D1D63531-5E0F-4527-AD94-F6EA003BD1ED}" srcOrd="1" destOrd="0" presId="urn:microsoft.com/office/officeart/2005/8/layout/orgChart1"/>
    <dgm:cxn modelId="{59717485-3E99-9D41-B0F8-6AA1610BCED1}" type="presParOf" srcId="{D1D63531-5E0F-4527-AD94-F6EA003BD1ED}" destId="{BC5880AB-239D-874B-A8A0-F999CED3BA88}" srcOrd="0" destOrd="0" presId="urn:microsoft.com/office/officeart/2005/8/layout/orgChart1"/>
    <dgm:cxn modelId="{03CCFAE2-0C67-D54E-9787-A6573B235AD1}" type="presParOf" srcId="{D1D63531-5E0F-4527-AD94-F6EA003BD1ED}" destId="{81EA6809-0463-1E4D-96FD-50E79FFC940F}" srcOrd="1" destOrd="0" presId="urn:microsoft.com/office/officeart/2005/8/layout/orgChart1"/>
    <dgm:cxn modelId="{3B500839-9153-C142-99BA-A506D630A731}" type="presParOf" srcId="{81EA6809-0463-1E4D-96FD-50E79FFC940F}" destId="{A874B64F-06B5-4F47-BEA0-0832243CE796}" srcOrd="0" destOrd="0" presId="urn:microsoft.com/office/officeart/2005/8/layout/orgChart1"/>
    <dgm:cxn modelId="{F36849E2-BCC0-EB41-805C-6832D440B06C}" type="presParOf" srcId="{A874B64F-06B5-4F47-BEA0-0832243CE796}" destId="{58F4286A-53D5-A741-AD35-70476F8B8B80}" srcOrd="0" destOrd="0" presId="urn:microsoft.com/office/officeart/2005/8/layout/orgChart1"/>
    <dgm:cxn modelId="{9D9F8889-87D0-7D4C-B133-B7A355E942D4}" type="presParOf" srcId="{A874B64F-06B5-4F47-BEA0-0832243CE796}" destId="{AF66DD4B-8A4F-914C-B196-4F3671CDB163}" srcOrd="1" destOrd="0" presId="urn:microsoft.com/office/officeart/2005/8/layout/orgChart1"/>
    <dgm:cxn modelId="{B01F53D6-E774-894B-B2A5-BD08E7ACBF2D}" type="presParOf" srcId="{81EA6809-0463-1E4D-96FD-50E79FFC940F}" destId="{11935714-97B3-334F-A64F-396FC7AA04F3}" srcOrd="1" destOrd="0" presId="urn:microsoft.com/office/officeart/2005/8/layout/orgChart1"/>
    <dgm:cxn modelId="{AB243FE0-A731-8848-BD15-81FD97906365}" type="presParOf" srcId="{81EA6809-0463-1E4D-96FD-50E79FFC940F}" destId="{3CE5B17E-2425-A44F-8127-013DF2549107}" srcOrd="2" destOrd="0" presId="urn:microsoft.com/office/officeart/2005/8/layout/orgChart1"/>
    <dgm:cxn modelId="{C2E9E0CC-D309-1C46-B0E1-A12EBE8477DF}" type="presParOf" srcId="{D1D63531-5E0F-4527-AD94-F6EA003BD1ED}" destId="{0C249186-185B-CE4E-8AA7-872FBF98CE9A}" srcOrd="2" destOrd="0" presId="urn:microsoft.com/office/officeart/2005/8/layout/orgChart1"/>
    <dgm:cxn modelId="{BE5776B3-66BE-874F-9324-47804CD7979A}" type="presParOf" srcId="{D1D63531-5E0F-4527-AD94-F6EA003BD1ED}" destId="{DA2AB426-610B-9F46-8E50-CB6080165869}" srcOrd="3" destOrd="0" presId="urn:microsoft.com/office/officeart/2005/8/layout/orgChart1"/>
    <dgm:cxn modelId="{29E45C34-6C9C-1849-873B-1455EB1E1894}" type="presParOf" srcId="{DA2AB426-610B-9F46-8E50-CB6080165869}" destId="{F84E9426-507A-2743-9F9B-32ACF75EE16F}" srcOrd="0" destOrd="0" presId="urn:microsoft.com/office/officeart/2005/8/layout/orgChart1"/>
    <dgm:cxn modelId="{7CDDDDA8-0DA4-DC44-9B80-A4D04E0094B3}" type="presParOf" srcId="{F84E9426-507A-2743-9F9B-32ACF75EE16F}" destId="{DDDD2B3F-539B-8645-AA6F-85C656F52EC2}" srcOrd="0" destOrd="0" presId="urn:microsoft.com/office/officeart/2005/8/layout/orgChart1"/>
    <dgm:cxn modelId="{9A39E0E9-00F9-364D-9418-D55996C1E55E}" type="presParOf" srcId="{F84E9426-507A-2743-9F9B-32ACF75EE16F}" destId="{DDA3074D-BCEB-4B4B-B2DC-F995D3507395}" srcOrd="1" destOrd="0" presId="urn:microsoft.com/office/officeart/2005/8/layout/orgChart1"/>
    <dgm:cxn modelId="{C3BCD9CA-D820-214A-B932-81D5B3235A3B}" type="presParOf" srcId="{DA2AB426-610B-9F46-8E50-CB6080165869}" destId="{E3BB74A3-97D3-564D-A40A-87B253440F63}" srcOrd="1" destOrd="0" presId="urn:microsoft.com/office/officeart/2005/8/layout/orgChart1"/>
    <dgm:cxn modelId="{2A3C4E6E-2791-4B4B-BA3D-B15BBC2480E9}" type="presParOf" srcId="{DA2AB426-610B-9F46-8E50-CB6080165869}" destId="{4D9C556A-E5C0-5A45-B4A1-454AA112A8C5}" srcOrd="2" destOrd="0" presId="urn:microsoft.com/office/officeart/2005/8/layout/orgChart1"/>
    <dgm:cxn modelId="{83CE3538-0028-1741-AE5A-8EACA1D414BF}" type="presParOf" srcId="{4FF3CF9A-4E9A-4C12-A158-7357EFB368B7}" destId="{285059CA-9897-42AB-AD9A-05B4219C639C}" srcOrd="2" destOrd="0" presId="urn:microsoft.com/office/officeart/2005/8/layout/orgChart1"/>
    <dgm:cxn modelId="{D7494EB3-A403-D144-8429-44F7032C9D23}" type="presParOf" srcId="{F159D97B-4BBE-46F0-9C8B-9240ED91814E}" destId="{E3CC13ED-14D7-4246-B828-91A5EF7007A3}" srcOrd="6" destOrd="0" presId="urn:microsoft.com/office/officeart/2005/8/layout/orgChart1"/>
    <dgm:cxn modelId="{A4292AC9-1337-DE43-88ED-23793C66889E}" type="presParOf" srcId="{F159D97B-4BBE-46F0-9C8B-9240ED91814E}" destId="{05616845-1FC0-4800-91B2-1B56C2193F8B}" srcOrd="7" destOrd="0" presId="urn:microsoft.com/office/officeart/2005/8/layout/orgChart1"/>
    <dgm:cxn modelId="{2F750443-563F-5C4C-A52A-25201D89816A}" type="presParOf" srcId="{05616845-1FC0-4800-91B2-1B56C2193F8B}" destId="{020B6FBF-F5F9-4102-9847-77CAFD765516}" srcOrd="0" destOrd="0" presId="urn:microsoft.com/office/officeart/2005/8/layout/orgChart1"/>
    <dgm:cxn modelId="{D0B64E40-3422-9E49-BEF8-EA34C4B4373F}" type="presParOf" srcId="{020B6FBF-F5F9-4102-9847-77CAFD765516}" destId="{98B215EA-02D3-498C-99E0-63E5BC93EB75}" srcOrd="0" destOrd="0" presId="urn:microsoft.com/office/officeart/2005/8/layout/orgChart1"/>
    <dgm:cxn modelId="{617D2ACB-90F4-7E43-9054-4AEED0566B5C}" type="presParOf" srcId="{020B6FBF-F5F9-4102-9847-77CAFD765516}" destId="{2E37F29E-CC9C-49E1-A2E7-2F97BBDECDA2}" srcOrd="1" destOrd="0" presId="urn:microsoft.com/office/officeart/2005/8/layout/orgChart1"/>
    <dgm:cxn modelId="{C75D9050-DF14-B04D-A2DB-B9AB7FC47BF7}" type="presParOf" srcId="{05616845-1FC0-4800-91B2-1B56C2193F8B}" destId="{9CF85033-A9A8-4425-A4C6-80683397DA0F}" srcOrd="1" destOrd="0" presId="urn:microsoft.com/office/officeart/2005/8/layout/orgChart1"/>
    <dgm:cxn modelId="{82FA4132-EB00-A44E-A8A9-51AC6948E1CF}" type="presParOf" srcId="{05616845-1FC0-4800-91B2-1B56C2193F8B}" destId="{7AAB2A90-E4D5-4A47-A5FD-7E8AF5EACD00}" srcOrd="2" destOrd="0" presId="urn:microsoft.com/office/officeart/2005/8/layout/orgChart1"/>
    <dgm:cxn modelId="{BD775ECC-A27D-FA46-894B-5037FFEF2D27}" type="presParOf" srcId="{F159D97B-4BBE-46F0-9C8B-9240ED91814E}" destId="{C3707848-787C-B241-A0F5-4339994ACC94}" srcOrd="8" destOrd="0" presId="urn:microsoft.com/office/officeart/2005/8/layout/orgChart1"/>
    <dgm:cxn modelId="{F5132499-8A50-F542-89A9-9C3CA184B6F4}" type="presParOf" srcId="{F159D97B-4BBE-46F0-9C8B-9240ED91814E}" destId="{DE7A9587-CD3E-624B-91DC-E467A27F3E19}" srcOrd="9" destOrd="0" presId="urn:microsoft.com/office/officeart/2005/8/layout/orgChart1"/>
    <dgm:cxn modelId="{13B1A353-52D1-CF48-8D1C-E315C151E437}" type="presParOf" srcId="{DE7A9587-CD3E-624B-91DC-E467A27F3E19}" destId="{7F88B8B3-8029-6943-983B-5526BC185D64}" srcOrd="0" destOrd="0" presId="urn:microsoft.com/office/officeart/2005/8/layout/orgChart1"/>
    <dgm:cxn modelId="{E3BEA674-BBF6-4A41-8581-67F15F533FA0}" type="presParOf" srcId="{7F88B8B3-8029-6943-983B-5526BC185D64}" destId="{0F217960-52F7-DB4F-BC94-D93530E0CE90}" srcOrd="0" destOrd="0" presId="urn:microsoft.com/office/officeart/2005/8/layout/orgChart1"/>
    <dgm:cxn modelId="{50D5A644-AF35-0341-8F95-469B467D78E4}" type="presParOf" srcId="{7F88B8B3-8029-6943-983B-5526BC185D64}" destId="{1223F76B-AD4E-444F-839B-D448E50E6C14}" srcOrd="1" destOrd="0" presId="urn:microsoft.com/office/officeart/2005/8/layout/orgChart1"/>
    <dgm:cxn modelId="{F946D4FD-DA1F-424B-928F-C687A0D3237E}" type="presParOf" srcId="{DE7A9587-CD3E-624B-91DC-E467A27F3E19}" destId="{411C6804-2238-F441-A3DE-5270A713F76F}" srcOrd="1" destOrd="0" presId="urn:microsoft.com/office/officeart/2005/8/layout/orgChart1"/>
    <dgm:cxn modelId="{2C92EA05-3951-4E40-A888-2DAA030FE41B}" type="presParOf" srcId="{DE7A9587-CD3E-624B-91DC-E467A27F3E19}" destId="{28F9ADE7-6343-4446-9874-B7922D3CD58A}" srcOrd="2" destOrd="0" presId="urn:microsoft.com/office/officeart/2005/8/layout/orgChart1"/>
    <dgm:cxn modelId="{78B59C68-2AE4-794F-9665-7A10C0F15976}" type="presParOf" srcId="{5083B2A2-7301-438C-A5A0-EF52BD5F6543}" destId="{6AB83733-5713-4BFD-88BB-2CB31D4B43B6}" srcOrd="2" destOrd="0" presId="urn:microsoft.com/office/officeart/2005/8/layout/orgChart1"/>
    <dgm:cxn modelId="{F56A6F68-D9A5-7E45-B287-5659AA65DF44}" type="presParOf" srcId="{6AB83733-5713-4BFD-88BB-2CB31D4B43B6}" destId="{DA508FF7-FDEB-44A3-82AB-00ED67C5A63B}" srcOrd="0" destOrd="0" presId="urn:microsoft.com/office/officeart/2005/8/layout/orgChart1"/>
    <dgm:cxn modelId="{C512EEC0-2E3D-D743-AA03-2BD3314D7812}" type="presParOf" srcId="{6AB83733-5713-4BFD-88BB-2CB31D4B43B6}" destId="{C6162863-1711-47A4-BBD5-E2F65B6591E3}" srcOrd="1" destOrd="0" presId="urn:microsoft.com/office/officeart/2005/8/layout/orgChart1"/>
    <dgm:cxn modelId="{3B7C964F-BC18-E549-8499-8D73F7A3CE6F}" type="presParOf" srcId="{C6162863-1711-47A4-BBD5-E2F65B6591E3}" destId="{2718BB3F-E191-49A7-B133-8AB6405A090A}" srcOrd="0" destOrd="0" presId="urn:microsoft.com/office/officeart/2005/8/layout/orgChart1"/>
    <dgm:cxn modelId="{04486857-5478-1C4C-A585-4C2490AD7354}" type="presParOf" srcId="{2718BB3F-E191-49A7-B133-8AB6405A090A}" destId="{9DC70C1D-1B6A-420D-9AC0-AFEF3C660C09}" srcOrd="0" destOrd="0" presId="urn:microsoft.com/office/officeart/2005/8/layout/orgChart1"/>
    <dgm:cxn modelId="{5B9DB8D6-4CD4-1146-B9A4-38F2B0FDEF05}" type="presParOf" srcId="{2718BB3F-E191-49A7-B133-8AB6405A090A}" destId="{697BE1DF-72EC-4571-93A5-787C5DCD6B4E}" srcOrd="1" destOrd="0" presId="urn:microsoft.com/office/officeart/2005/8/layout/orgChart1"/>
    <dgm:cxn modelId="{ED68359E-124E-1F48-A08C-EC2C3D121CD5}" type="presParOf" srcId="{C6162863-1711-47A4-BBD5-E2F65B6591E3}" destId="{6B7E7450-75F5-4570-AC6B-91F627315897}" srcOrd="1" destOrd="0" presId="urn:microsoft.com/office/officeart/2005/8/layout/orgChart1"/>
    <dgm:cxn modelId="{7B14EF15-FFC1-5E42-82DF-3A60896B6191}" type="presParOf" srcId="{C6162863-1711-47A4-BBD5-E2F65B6591E3}" destId="{B5F7DCF0-6D68-4F0E-8C43-3CACE0615C06}" srcOrd="2" destOrd="0" presId="urn:microsoft.com/office/officeart/2005/8/layout/orgChart1"/>
    <dgm:cxn modelId="{8C03AA57-DD6F-6B43-BA1C-3DF6C3984EEB}" type="presParOf" srcId="{6AB83733-5713-4BFD-88BB-2CB31D4B43B6}" destId="{D61565A2-22D1-B64A-AF6C-BC66BAFFBC59}" srcOrd="2" destOrd="0" presId="urn:microsoft.com/office/officeart/2005/8/layout/orgChart1"/>
    <dgm:cxn modelId="{2B818989-FDBD-F54A-9CC8-D2EBD5533AF4}" type="presParOf" srcId="{6AB83733-5713-4BFD-88BB-2CB31D4B43B6}" destId="{3B124BFF-013D-BC43-98BF-9DD718A82C2E}" srcOrd="3" destOrd="0" presId="urn:microsoft.com/office/officeart/2005/8/layout/orgChart1"/>
    <dgm:cxn modelId="{0B9FE3DF-438F-7B46-A4C1-69ADA96B3EA7}" type="presParOf" srcId="{3B124BFF-013D-BC43-98BF-9DD718A82C2E}" destId="{1AC2BF1E-9786-2B48-B9C9-62439D2926D0}" srcOrd="0" destOrd="0" presId="urn:microsoft.com/office/officeart/2005/8/layout/orgChart1"/>
    <dgm:cxn modelId="{B4ADBA97-E851-1942-AF02-FCF1710C494D}" type="presParOf" srcId="{1AC2BF1E-9786-2B48-B9C9-62439D2926D0}" destId="{4F5A2E0A-CB7C-804B-A63F-18A6B90C0F3E}" srcOrd="0" destOrd="0" presId="urn:microsoft.com/office/officeart/2005/8/layout/orgChart1"/>
    <dgm:cxn modelId="{B7FDD1C1-1C85-294D-A4DC-1897760BB46F}" type="presParOf" srcId="{1AC2BF1E-9786-2B48-B9C9-62439D2926D0}" destId="{9CABC474-0CA9-6D4D-A1EE-0E23D2A6AB98}" srcOrd="1" destOrd="0" presId="urn:microsoft.com/office/officeart/2005/8/layout/orgChart1"/>
    <dgm:cxn modelId="{52DC50FE-BB51-0D42-9EBC-D810A1186BFC}" type="presParOf" srcId="{3B124BFF-013D-BC43-98BF-9DD718A82C2E}" destId="{AFC2F54C-BA2E-CD44-BC11-776E3F16036F}" srcOrd="1" destOrd="0" presId="urn:microsoft.com/office/officeart/2005/8/layout/orgChart1"/>
    <dgm:cxn modelId="{8A63AA50-DCE4-BF47-97F7-DE1A8E2648DB}" type="presParOf" srcId="{3B124BFF-013D-BC43-98BF-9DD718A82C2E}" destId="{C10F7249-CE34-6341-B774-03AE0DFFB5A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565A2-22D1-B64A-AF6C-BC66BAFFBC59}">
      <dsp:nvSpPr>
        <dsp:cNvPr id="0" name=""/>
        <dsp:cNvSpPr/>
      </dsp:nvSpPr>
      <dsp:spPr>
        <a:xfrm>
          <a:off x="3558084" y="1089172"/>
          <a:ext cx="127922" cy="560424"/>
        </a:xfrm>
        <a:custGeom>
          <a:avLst/>
          <a:gdLst/>
          <a:ahLst/>
          <a:cxnLst/>
          <a:rect l="0" t="0" r="0" b="0"/>
          <a:pathLst>
            <a:path>
              <a:moveTo>
                <a:pt x="0" y="0"/>
              </a:moveTo>
              <a:lnTo>
                <a:pt x="0" y="560424"/>
              </a:lnTo>
              <a:lnTo>
                <a:pt x="127922" y="5604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508FF7-FDEB-44A3-82AB-00ED67C5A63B}">
      <dsp:nvSpPr>
        <dsp:cNvPr id="0" name=""/>
        <dsp:cNvSpPr/>
      </dsp:nvSpPr>
      <dsp:spPr>
        <a:xfrm>
          <a:off x="3430161" y="1089172"/>
          <a:ext cx="127922" cy="560424"/>
        </a:xfrm>
        <a:custGeom>
          <a:avLst/>
          <a:gdLst/>
          <a:ahLst/>
          <a:cxnLst/>
          <a:rect l="0" t="0" r="0" b="0"/>
          <a:pathLst>
            <a:path>
              <a:moveTo>
                <a:pt x="127922" y="0"/>
              </a:moveTo>
              <a:lnTo>
                <a:pt x="127922" y="560424"/>
              </a:lnTo>
              <a:lnTo>
                <a:pt x="0" y="5604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707848-787C-B241-A0F5-4339994ACC94}">
      <dsp:nvSpPr>
        <dsp:cNvPr id="0" name=""/>
        <dsp:cNvSpPr/>
      </dsp:nvSpPr>
      <dsp:spPr>
        <a:xfrm>
          <a:off x="3558084" y="1089172"/>
          <a:ext cx="2948319" cy="1120848"/>
        </a:xfrm>
        <a:custGeom>
          <a:avLst/>
          <a:gdLst/>
          <a:ahLst/>
          <a:cxnLst/>
          <a:rect l="0" t="0" r="0" b="0"/>
          <a:pathLst>
            <a:path>
              <a:moveTo>
                <a:pt x="0" y="0"/>
              </a:moveTo>
              <a:lnTo>
                <a:pt x="0" y="992925"/>
              </a:lnTo>
              <a:lnTo>
                <a:pt x="2948319" y="992925"/>
              </a:lnTo>
              <a:lnTo>
                <a:pt x="2948319"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13ED-14D7-4246-B828-91A5EF7007A3}">
      <dsp:nvSpPr>
        <dsp:cNvPr id="0" name=""/>
        <dsp:cNvSpPr/>
      </dsp:nvSpPr>
      <dsp:spPr>
        <a:xfrm>
          <a:off x="3558084" y="1089172"/>
          <a:ext cx="1474159" cy="1120848"/>
        </a:xfrm>
        <a:custGeom>
          <a:avLst/>
          <a:gdLst/>
          <a:ahLst/>
          <a:cxnLst/>
          <a:rect l="0" t="0" r="0" b="0"/>
          <a:pathLst>
            <a:path>
              <a:moveTo>
                <a:pt x="0" y="0"/>
              </a:moveTo>
              <a:lnTo>
                <a:pt x="0" y="992925"/>
              </a:lnTo>
              <a:lnTo>
                <a:pt x="1474159" y="992925"/>
              </a:lnTo>
              <a:lnTo>
                <a:pt x="1474159"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49186-185B-CE4E-8AA7-872FBF98CE9A}">
      <dsp:nvSpPr>
        <dsp:cNvPr id="0" name=""/>
        <dsp:cNvSpPr/>
      </dsp:nvSpPr>
      <dsp:spPr>
        <a:xfrm>
          <a:off x="3070758" y="2819178"/>
          <a:ext cx="182747" cy="1425427"/>
        </a:xfrm>
        <a:custGeom>
          <a:avLst/>
          <a:gdLst/>
          <a:ahLst/>
          <a:cxnLst/>
          <a:rect l="0" t="0" r="0" b="0"/>
          <a:pathLst>
            <a:path>
              <a:moveTo>
                <a:pt x="0" y="0"/>
              </a:moveTo>
              <a:lnTo>
                <a:pt x="0" y="1425427"/>
              </a:lnTo>
              <a:lnTo>
                <a:pt x="182747" y="14254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880AB-239D-874B-A8A0-F999CED3BA88}">
      <dsp:nvSpPr>
        <dsp:cNvPr id="0" name=""/>
        <dsp:cNvSpPr/>
      </dsp:nvSpPr>
      <dsp:spPr>
        <a:xfrm>
          <a:off x="3070758" y="2819178"/>
          <a:ext cx="182747" cy="560424"/>
        </a:xfrm>
        <a:custGeom>
          <a:avLst/>
          <a:gdLst/>
          <a:ahLst/>
          <a:cxnLst/>
          <a:rect l="0" t="0" r="0" b="0"/>
          <a:pathLst>
            <a:path>
              <a:moveTo>
                <a:pt x="0" y="0"/>
              </a:moveTo>
              <a:lnTo>
                <a:pt x="0" y="560424"/>
              </a:lnTo>
              <a:lnTo>
                <a:pt x="182747" y="5604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7E3BC-03DC-4AD6-9A7A-68C5DCF71EAC}">
      <dsp:nvSpPr>
        <dsp:cNvPr id="0" name=""/>
        <dsp:cNvSpPr/>
      </dsp:nvSpPr>
      <dsp:spPr>
        <a:xfrm>
          <a:off x="3512364" y="1089172"/>
          <a:ext cx="91440" cy="1120848"/>
        </a:xfrm>
        <a:custGeom>
          <a:avLst/>
          <a:gdLst/>
          <a:ahLst/>
          <a:cxnLst/>
          <a:rect l="0" t="0" r="0" b="0"/>
          <a:pathLst>
            <a:path>
              <a:moveTo>
                <a:pt x="45720" y="0"/>
              </a:moveTo>
              <a:lnTo>
                <a:pt x="45720"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4404F1-9E65-DB4C-9778-5DCBF4BA46FF}">
      <dsp:nvSpPr>
        <dsp:cNvPr id="0" name=""/>
        <dsp:cNvSpPr/>
      </dsp:nvSpPr>
      <dsp:spPr>
        <a:xfrm>
          <a:off x="2083924" y="1089172"/>
          <a:ext cx="1474159" cy="1120848"/>
        </a:xfrm>
        <a:custGeom>
          <a:avLst/>
          <a:gdLst/>
          <a:ahLst/>
          <a:cxnLst/>
          <a:rect l="0" t="0" r="0" b="0"/>
          <a:pathLst>
            <a:path>
              <a:moveTo>
                <a:pt x="1474159" y="0"/>
              </a:moveTo>
              <a:lnTo>
                <a:pt x="1474159" y="992925"/>
              </a:lnTo>
              <a:lnTo>
                <a:pt x="0" y="992925"/>
              </a:lnTo>
              <a:lnTo>
                <a:pt x="0"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046120-9EF1-41C1-93D7-D12AF2E4D9C4}">
      <dsp:nvSpPr>
        <dsp:cNvPr id="0" name=""/>
        <dsp:cNvSpPr/>
      </dsp:nvSpPr>
      <dsp:spPr>
        <a:xfrm>
          <a:off x="609764" y="1089172"/>
          <a:ext cx="2948319" cy="1120848"/>
        </a:xfrm>
        <a:custGeom>
          <a:avLst/>
          <a:gdLst/>
          <a:ahLst/>
          <a:cxnLst/>
          <a:rect l="0" t="0" r="0" b="0"/>
          <a:pathLst>
            <a:path>
              <a:moveTo>
                <a:pt x="2948319" y="0"/>
              </a:moveTo>
              <a:lnTo>
                <a:pt x="2948319" y="992925"/>
              </a:lnTo>
              <a:lnTo>
                <a:pt x="0" y="992925"/>
              </a:lnTo>
              <a:lnTo>
                <a:pt x="0" y="11208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B434C0-F619-4B03-9102-5E633A5BA6F7}">
      <dsp:nvSpPr>
        <dsp:cNvPr id="0" name=""/>
        <dsp:cNvSpPr/>
      </dsp:nvSpPr>
      <dsp:spPr>
        <a:xfrm>
          <a:off x="2948927" y="480015"/>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Product Manager</a:t>
          </a:r>
        </a:p>
        <a:p>
          <a:pPr lvl="0" algn="ctr" defTabSz="533400">
            <a:lnSpc>
              <a:spcPct val="90000"/>
            </a:lnSpc>
            <a:spcBef>
              <a:spcPct val="0"/>
            </a:spcBef>
            <a:spcAft>
              <a:spcPct val="35000"/>
            </a:spcAft>
          </a:pPr>
          <a:r>
            <a:rPr lang="en-US" sz="1200" kern="1200"/>
            <a:t>Keith Alphonso</a:t>
          </a:r>
        </a:p>
      </dsp:txBody>
      <dsp:txXfrm>
        <a:off x="2948927" y="480015"/>
        <a:ext cx="1218313" cy="609156"/>
      </dsp:txXfrm>
    </dsp:sp>
    <dsp:sp modelId="{319A7EE7-C301-4DE7-8B8A-EFC8E7C1C036}">
      <dsp:nvSpPr>
        <dsp:cNvPr id="0" name=""/>
        <dsp:cNvSpPr/>
      </dsp:nvSpPr>
      <dsp:spPr>
        <a:xfrm>
          <a:off x="608"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Interaction Designer </a:t>
          </a:r>
        </a:p>
        <a:p>
          <a:pPr lvl="0" algn="ctr" defTabSz="533400">
            <a:lnSpc>
              <a:spcPct val="90000"/>
            </a:lnSpc>
            <a:spcBef>
              <a:spcPct val="0"/>
            </a:spcBef>
            <a:spcAft>
              <a:spcPct val="35000"/>
            </a:spcAft>
          </a:pPr>
          <a:r>
            <a:rPr lang="en-US" sz="1200" kern="1200"/>
            <a:t>Vance Lowe</a:t>
          </a:r>
        </a:p>
      </dsp:txBody>
      <dsp:txXfrm>
        <a:off x="608" y="2210021"/>
        <a:ext cx="1218313" cy="609156"/>
      </dsp:txXfrm>
    </dsp:sp>
    <dsp:sp modelId="{A794303B-B440-994F-BDEA-E749431500EC}">
      <dsp:nvSpPr>
        <dsp:cNvPr id="0" name=""/>
        <dsp:cNvSpPr/>
      </dsp:nvSpPr>
      <dsp:spPr>
        <a:xfrm>
          <a:off x="1474767"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Visual Designer</a:t>
          </a:r>
        </a:p>
        <a:p>
          <a:pPr lvl="0" algn="ctr" defTabSz="533400">
            <a:lnSpc>
              <a:spcPct val="90000"/>
            </a:lnSpc>
            <a:spcBef>
              <a:spcPct val="0"/>
            </a:spcBef>
            <a:spcAft>
              <a:spcPct val="35000"/>
            </a:spcAft>
          </a:pPr>
          <a:r>
            <a:rPr lang="en-US" sz="1200" kern="1200" dirty="0"/>
            <a:t>Josh Penton</a:t>
          </a:r>
        </a:p>
      </dsp:txBody>
      <dsp:txXfrm>
        <a:off x="1474767" y="2210021"/>
        <a:ext cx="1218313" cy="609156"/>
      </dsp:txXfrm>
    </dsp:sp>
    <dsp:sp modelId="{DC8E2F55-55EA-4485-9654-E4C2B884C07C}">
      <dsp:nvSpPr>
        <dsp:cNvPr id="0" name=""/>
        <dsp:cNvSpPr/>
      </dsp:nvSpPr>
      <dsp:spPr>
        <a:xfrm>
          <a:off x="2948927"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Frontend Web Developers</a:t>
          </a:r>
        </a:p>
      </dsp:txBody>
      <dsp:txXfrm>
        <a:off x="2948927" y="2210021"/>
        <a:ext cx="1218313" cy="609156"/>
      </dsp:txXfrm>
    </dsp:sp>
    <dsp:sp modelId="{58F4286A-53D5-A741-AD35-70476F8B8B80}">
      <dsp:nvSpPr>
        <dsp:cNvPr id="0" name=""/>
        <dsp:cNvSpPr/>
      </dsp:nvSpPr>
      <dsp:spPr>
        <a:xfrm>
          <a:off x="3253506" y="3075024"/>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Aaron Whitney</a:t>
          </a:r>
        </a:p>
      </dsp:txBody>
      <dsp:txXfrm>
        <a:off x="3253506" y="3075024"/>
        <a:ext cx="1218313" cy="609156"/>
      </dsp:txXfrm>
    </dsp:sp>
    <dsp:sp modelId="{DDDD2B3F-539B-8645-AA6F-85C656F52EC2}">
      <dsp:nvSpPr>
        <dsp:cNvPr id="0" name=""/>
        <dsp:cNvSpPr/>
      </dsp:nvSpPr>
      <dsp:spPr>
        <a:xfrm>
          <a:off x="3253506" y="3940027"/>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Randy Nolan</a:t>
          </a:r>
        </a:p>
      </dsp:txBody>
      <dsp:txXfrm>
        <a:off x="3253506" y="3940027"/>
        <a:ext cx="1218313" cy="609156"/>
      </dsp:txXfrm>
    </dsp:sp>
    <dsp:sp modelId="{98B215EA-02D3-498C-99E0-63E5BC93EB75}">
      <dsp:nvSpPr>
        <dsp:cNvPr id="0" name=""/>
        <dsp:cNvSpPr/>
      </dsp:nvSpPr>
      <dsp:spPr>
        <a:xfrm>
          <a:off x="4423087"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DevOps Eng </a:t>
          </a:r>
        </a:p>
        <a:p>
          <a:pPr lvl="0" algn="ctr" defTabSz="533400">
            <a:lnSpc>
              <a:spcPct val="90000"/>
            </a:lnSpc>
            <a:spcBef>
              <a:spcPct val="0"/>
            </a:spcBef>
            <a:spcAft>
              <a:spcPct val="35000"/>
            </a:spcAft>
          </a:pPr>
          <a:r>
            <a:rPr lang="en-US" sz="1200" kern="1200"/>
            <a:t>Tyler Sanders</a:t>
          </a:r>
        </a:p>
      </dsp:txBody>
      <dsp:txXfrm>
        <a:off x="4423087" y="2210021"/>
        <a:ext cx="1218313" cy="609156"/>
      </dsp:txXfrm>
    </dsp:sp>
    <dsp:sp modelId="{0F217960-52F7-DB4F-BC94-D93530E0CE90}">
      <dsp:nvSpPr>
        <dsp:cNvPr id="0" name=""/>
        <dsp:cNvSpPr/>
      </dsp:nvSpPr>
      <dsp:spPr>
        <a:xfrm>
          <a:off x="5897247" y="2210021"/>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Delivery Managert </a:t>
          </a:r>
        </a:p>
        <a:p>
          <a:pPr lvl="0" algn="ctr" defTabSz="533400">
            <a:lnSpc>
              <a:spcPct val="90000"/>
            </a:lnSpc>
            <a:spcBef>
              <a:spcPct val="0"/>
            </a:spcBef>
            <a:spcAft>
              <a:spcPct val="35000"/>
            </a:spcAft>
          </a:pPr>
          <a:r>
            <a:rPr lang="en-US" sz="1200" kern="1200"/>
            <a:t>Brian Priest</a:t>
          </a:r>
        </a:p>
      </dsp:txBody>
      <dsp:txXfrm>
        <a:off x="5897247" y="2210021"/>
        <a:ext cx="1218313" cy="609156"/>
      </dsp:txXfrm>
    </dsp:sp>
    <dsp:sp modelId="{9DC70C1D-1B6A-420D-9AC0-AFEF3C660C09}">
      <dsp:nvSpPr>
        <dsp:cNvPr id="0" name=""/>
        <dsp:cNvSpPr/>
      </dsp:nvSpPr>
      <dsp:spPr>
        <a:xfrm>
          <a:off x="2211847" y="1345018"/>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Agile Coach</a:t>
          </a:r>
        </a:p>
        <a:p>
          <a:pPr lvl="0" algn="ctr" defTabSz="533400">
            <a:lnSpc>
              <a:spcPct val="90000"/>
            </a:lnSpc>
            <a:spcBef>
              <a:spcPct val="0"/>
            </a:spcBef>
            <a:spcAft>
              <a:spcPct val="35000"/>
            </a:spcAft>
          </a:pPr>
          <a:r>
            <a:rPr lang="en-US" sz="1200" kern="1200"/>
            <a:t>Roberta Hazelbaker</a:t>
          </a:r>
        </a:p>
      </dsp:txBody>
      <dsp:txXfrm>
        <a:off x="2211847" y="1345018"/>
        <a:ext cx="1218313" cy="609156"/>
      </dsp:txXfrm>
    </dsp:sp>
    <dsp:sp modelId="{4F5A2E0A-CB7C-804B-A63F-18A6B90C0F3E}">
      <dsp:nvSpPr>
        <dsp:cNvPr id="0" name=""/>
        <dsp:cNvSpPr/>
      </dsp:nvSpPr>
      <dsp:spPr>
        <a:xfrm>
          <a:off x="3686007" y="1345018"/>
          <a:ext cx="1218313" cy="60915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t>Technical Architect</a:t>
          </a:r>
        </a:p>
        <a:p>
          <a:pPr lvl="0" algn="ctr" defTabSz="533400">
            <a:lnSpc>
              <a:spcPct val="90000"/>
            </a:lnSpc>
            <a:spcBef>
              <a:spcPct val="0"/>
            </a:spcBef>
            <a:spcAft>
              <a:spcPct val="35000"/>
            </a:spcAft>
          </a:pPr>
          <a:r>
            <a:rPr lang="en-US" sz="1200" kern="1200"/>
            <a:t>Jared Ladner</a:t>
          </a:r>
        </a:p>
      </dsp:txBody>
      <dsp:txXfrm>
        <a:off x="3686007" y="1345018"/>
        <a:ext cx="1218313" cy="6091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6/24/15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310394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137391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1397202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13</a:t>
            </a:fld>
            <a:endParaRPr lang="en-US" dirty="0" smtClean="0"/>
          </a:p>
        </p:txBody>
      </p:sp>
    </p:spTree>
    <p:extLst>
      <p:ext uri="{BB962C8B-B14F-4D97-AF65-F5344CB8AC3E}">
        <p14:creationId xmlns:p14="http://schemas.microsoft.com/office/powerpoint/2010/main" val="60430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14</a:t>
            </a:fld>
            <a:endParaRPr lang="en-US" dirty="0" smtClean="0"/>
          </a:p>
        </p:txBody>
      </p:sp>
    </p:spTree>
    <p:extLst>
      <p:ext uri="{BB962C8B-B14F-4D97-AF65-F5344CB8AC3E}">
        <p14:creationId xmlns:p14="http://schemas.microsoft.com/office/powerpoint/2010/main" val="3730528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15</a:t>
            </a:fld>
            <a:endParaRPr lang="en-US" dirty="0" smtClean="0"/>
          </a:p>
        </p:txBody>
      </p:sp>
    </p:spTree>
    <p:extLst>
      <p:ext uri="{BB962C8B-B14F-4D97-AF65-F5344CB8AC3E}">
        <p14:creationId xmlns:p14="http://schemas.microsoft.com/office/powerpoint/2010/main" val="3181385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16</a:t>
            </a:fld>
            <a:endParaRPr lang="en-US" dirty="0" smtClean="0"/>
          </a:p>
        </p:txBody>
      </p:sp>
    </p:spTree>
    <p:extLst>
      <p:ext uri="{BB962C8B-B14F-4D97-AF65-F5344CB8AC3E}">
        <p14:creationId xmlns:p14="http://schemas.microsoft.com/office/powerpoint/2010/main" val="120890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17</a:t>
            </a:fld>
            <a:endParaRPr lang="en-US" dirty="0" smtClean="0"/>
          </a:p>
        </p:txBody>
      </p:sp>
    </p:spTree>
    <p:extLst>
      <p:ext uri="{BB962C8B-B14F-4D97-AF65-F5344CB8AC3E}">
        <p14:creationId xmlns:p14="http://schemas.microsoft.com/office/powerpoint/2010/main" val="277146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18</a:t>
            </a:fld>
            <a:endParaRPr lang="en-US" dirty="0" smtClean="0"/>
          </a:p>
        </p:txBody>
      </p:sp>
    </p:spTree>
    <p:extLst>
      <p:ext uri="{BB962C8B-B14F-4D97-AF65-F5344CB8AC3E}">
        <p14:creationId xmlns:p14="http://schemas.microsoft.com/office/powerpoint/2010/main" val="3124100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19</a:t>
            </a:fld>
            <a:endParaRPr lang="en-US" dirty="0" smtClean="0"/>
          </a:p>
        </p:txBody>
      </p:sp>
    </p:spTree>
    <p:extLst>
      <p:ext uri="{BB962C8B-B14F-4D97-AF65-F5344CB8AC3E}">
        <p14:creationId xmlns:p14="http://schemas.microsoft.com/office/powerpoint/2010/main" val="387198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20</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21</a:t>
            </a:fld>
            <a:endParaRPr lang="en-US" dirty="0" smtClean="0"/>
          </a:p>
        </p:txBody>
      </p:sp>
    </p:spTree>
    <p:extLst>
      <p:ext uri="{BB962C8B-B14F-4D97-AF65-F5344CB8AC3E}">
        <p14:creationId xmlns:p14="http://schemas.microsoft.com/office/powerpoint/2010/main" val="1676464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22</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23</a:t>
            </a:fld>
            <a:endParaRPr lang="en-US"/>
          </a:p>
        </p:txBody>
      </p:sp>
    </p:spTree>
    <p:extLst>
      <p:ext uri="{BB962C8B-B14F-4D97-AF65-F5344CB8AC3E}">
        <p14:creationId xmlns:p14="http://schemas.microsoft.com/office/powerpoint/2010/main" val="360126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31096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94853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295177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363392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330203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200330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1 Review </a:t>
            </a:r>
          </a:p>
          <a:p>
            <a:pPr algn="ctr"/>
            <a:r>
              <a:rPr lang="en-US" sz="2000" b="1" dirty="0" smtClean="0">
                <a:latin typeface="Gill Sans MT" pitchFamily="34" charset="0"/>
              </a:rPr>
              <a:t>June 22,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Branching Strategy</a:t>
            </a:r>
          </a:p>
        </p:txBody>
      </p:sp>
      <p:sp>
        <p:nvSpPr>
          <p:cNvPr id="4" name="Rectangle 3"/>
          <p:cNvSpPr>
            <a:spLocks noChangeArrowheads="1"/>
          </p:cNvSpPr>
          <p:nvPr/>
        </p:nvSpPr>
        <p:spPr bwMode="auto">
          <a:xfrm>
            <a:off x="3581400" y="5844004"/>
            <a:ext cx="20105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Hotfix Branching</a:t>
            </a:r>
            <a:endParaRPr kumimoji="0" lang="en-US" altLang="en-US" b="0" i="0" u="none" strike="noStrike" cap="none" normalizeH="0" baseline="0" dirty="0" smtClean="0">
              <a:ln>
                <a:noFill/>
              </a:ln>
              <a:solidFill>
                <a:schemeClr val="tx1"/>
              </a:solidFill>
              <a:effectLst/>
              <a:latin typeface="+mn-lt"/>
            </a:endParaRPr>
          </a:p>
        </p:txBody>
      </p:sp>
      <p:sp>
        <p:nvSpPr>
          <p:cNvPr id="12" name="TextBox 11"/>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377"/>
            <a:ext cx="2971800" cy="4155182"/>
          </a:xfrm>
          <a:prstGeom prst="rect">
            <a:avLst/>
          </a:prstGeom>
          <a:noFill/>
          <a:ln>
            <a:solidFill>
              <a:schemeClr val="accent1"/>
            </a:solidFill>
          </a:ln>
        </p:spPr>
      </p:pic>
    </p:spTree>
    <p:extLst>
      <p:ext uri="{BB962C8B-B14F-4D97-AF65-F5344CB8AC3E}">
        <p14:creationId xmlns:p14="http://schemas.microsoft.com/office/powerpoint/2010/main" val="29686597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11</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pic>
        <p:nvPicPr>
          <p:cNvPr id="6" name="Picture 5"/>
          <p:cNvPicPr>
            <a:picLocks noChangeAspect="1"/>
          </p:cNvPicPr>
          <p:nvPr/>
        </p:nvPicPr>
        <p:blipFill>
          <a:blip r:embed="rId3"/>
          <a:stretch>
            <a:fillRect/>
          </a:stretch>
        </p:blipFill>
        <p:spPr>
          <a:xfrm>
            <a:off x="294046" y="1447800"/>
            <a:ext cx="8523248" cy="3810000"/>
          </a:xfrm>
          <a:prstGeom prst="rect">
            <a:avLst/>
          </a:prstGeom>
        </p:spPr>
      </p:pic>
      <p:sp>
        <p:nvSpPr>
          <p:cNvPr id="7" name="TextBox 6"/>
          <p:cNvSpPr txBox="1"/>
          <p:nvPr/>
        </p:nvSpPr>
        <p:spPr>
          <a:xfrm>
            <a:off x="1828800" y="5596532"/>
            <a:ext cx="5562600" cy="923330"/>
          </a:xfrm>
          <a:prstGeom prst="rect">
            <a:avLst/>
          </a:prstGeom>
          <a:solidFill>
            <a:schemeClr val="bg1">
              <a:lumMod val="85000"/>
            </a:schemeClr>
          </a:solidFill>
          <a:ln>
            <a:solidFill>
              <a:schemeClr val="accent1"/>
            </a:solidFill>
          </a:ln>
        </p:spPr>
        <p:txBody>
          <a:bodyPr wrap="square" rtlCol="0">
            <a:spAutoFit/>
          </a:bodyPr>
          <a:lstStyle/>
          <a:p>
            <a:r>
              <a:rPr lang="en-US" b="1" dirty="0" smtClean="0"/>
              <a:t>Discussion: </a:t>
            </a:r>
            <a:r>
              <a:rPr lang="en-US" dirty="0" smtClean="0"/>
              <a:t>UI tested with user community, determine more user instructions are needed. </a:t>
            </a:r>
          </a:p>
          <a:p>
            <a:r>
              <a:rPr lang="en-US" dirty="0" smtClean="0"/>
              <a:t>Story will be added for Sprint 2. </a:t>
            </a:r>
            <a:endParaRPr lang="en-US" dirty="0"/>
          </a:p>
        </p:txBody>
      </p:sp>
    </p:spTree>
    <p:extLst>
      <p:ext uri="{BB962C8B-B14F-4D97-AF65-F5344CB8AC3E}">
        <p14:creationId xmlns:p14="http://schemas.microsoft.com/office/powerpoint/2010/main" val="10838177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1402238" y="1752600"/>
            <a:ext cx="5956066" cy="4285500"/>
          </a:xfrm>
          <a:prstGeom prst="rect">
            <a:avLst/>
          </a:prstGeom>
        </p:spPr>
      </p:pic>
    </p:spTree>
    <p:extLst>
      <p:ext uri="{BB962C8B-B14F-4D97-AF65-F5344CB8AC3E}">
        <p14:creationId xmlns:p14="http://schemas.microsoft.com/office/powerpoint/2010/main" val="34802395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609599" y="1979986"/>
            <a:ext cx="7885471" cy="3616914"/>
          </a:xfrm>
          <a:prstGeom prst="rect">
            <a:avLst/>
          </a:prstGeom>
        </p:spPr>
      </p:pic>
    </p:spTree>
    <p:extLst>
      <p:ext uri="{BB962C8B-B14F-4D97-AF65-F5344CB8AC3E}">
        <p14:creationId xmlns:p14="http://schemas.microsoft.com/office/powerpoint/2010/main" val="42172881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622714" y="1828800"/>
            <a:ext cx="8035511" cy="4038600"/>
          </a:xfrm>
          <a:prstGeom prst="rect">
            <a:avLst/>
          </a:prstGeom>
        </p:spPr>
      </p:pic>
    </p:spTree>
    <p:extLst>
      <p:ext uri="{BB962C8B-B14F-4D97-AF65-F5344CB8AC3E}">
        <p14:creationId xmlns:p14="http://schemas.microsoft.com/office/powerpoint/2010/main" val="17258235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1066800" y="1499632"/>
            <a:ext cx="6354484" cy="4572169"/>
          </a:xfrm>
          <a:prstGeom prst="rect">
            <a:avLst/>
          </a:prstGeom>
        </p:spPr>
      </p:pic>
    </p:spTree>
    <p:extLst>
      <p:ext uri="{BB962C8B-B14F-4D97-AF65-F5344CB8AC3E}">
        <p14:creationId xmlns:p14="http://schemas.microsoft.com/office/powerpoint/2010/main" val="15370115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UI Mock up</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3" name="Picture 2"/>
          <p:cNvPicPr>
            <a:picLocks noChangeAspect="1"/>
          </p:cNvPicPr>
          <p:nvPr/>
        </p:nvPicPr>
        <p:blipFill>
          <a:blip r:embed="rId3"/>
          <a:stretch>
            <a:fillRect/>
          </a:stretch>
        </p:blipFill>
        <p:spPr>
          <a:xfrm>
            <a:off x="1219200" y="1509157"/>
            <a:ext cx="6572865" cy="4729298"/>
          </a:xfrm>
          <a:prstGeom prst="rect">
            <a:avLst/>
          </a:prstGeom>
        </p:spPr>
      </p:pic>
    </p:spTree>
    <p:extLst>
      <p:ext uri="{BB962C8B-B14F-4D97-AF65-F5344CB8AC3E}">
        <p14:creationId xmlns:p14="http://schemas.microsoft.com/office/powerpoint/2010/main" val="29299280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Demonstration</a:t>
            </a:r>
          </a:p>
        </p:txBody>
      </p:sp>
      <p:pic>
        <p:nvPicPr>
          <p:cNvPr id="7" name="Picture 6" descr="MCBD0977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057400"/>
            <a:ext cx="38100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44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Stories</a:t>
            </a:r>
          </a:p>
        </p:txBody>
      </p:sp>
      <p:grpSp>
        <p:nvGrpSpPr>
          <p:cNvPr id="11" name="Group 10"/>
          <p:cNvGrpSpPr/>
          <p:nvPr/>
        </p:nvGrpSpPr>
        <p:grpSpPr>
          <a:xfrm>
            <a:off x="533400" y="960437"/>
            <a:ext cx="7391400" cy="5732463"/>
            <a:chOff x="381000" y="914400"/>
            <a:chExt cx="6705601" cy="5468938"/>
          </a:xfrm>
        </p:grpSpPr>
        <p:grpSp>
          <p:nvGrpSpPr>
            <p:cNvPr id="10" name="Group 9"/>
            <p:cNvGrpSpPr/>
            <p:nvPr/>
          </p:nvGrpSpPr>
          <p:grpSpPr>
            <a:xfrm>
              <a:off x="381000" y="914400"/>
              <a:ext cx="6705600" cy="3962400"/>
              <a:chOff x="381000" y="914400"/>
              <a:chExt cx="8512672" cy="5943600"/>
            </a:xfrm>
          </p:grpSpPr>
          <p:pic>
            <p:nvPicPr>
              <p:cNvPr id="4" name="Picture 3"/>
              <p:cNvPicPr>
                <a:picLocks noChangeAspect="1"/>
              </p:cNvPicPr>
              <p:nvPr/>
            </p:nvPicPr>
            <p:blipFill>
              <a:blip r:embed="rId3"/>
              <a:stretch>
                <a:fillRect/>
              </a:stretch>
            </p:blipFill>
            <p:spPr>
              <a:xfrm>
                <a:off x="381000" y="914400"/>
                <a:ext cx="8512672" cy="3733800"/>
              </a:xfrm>
              <a:prstGeom prst="rect">
                <a:avLst/>
              </a:prstGeom>
            </p:spPr>
          </p:pic>
          <p:pic>
            <p:nvPicPr>
              <p:cNvPr id="8" name="Picture 7"/>
              <p:cNvPicPr>
                <a:picLocks noChangeAspect="1"/>
              </p:cNvPicPr>
              <p:nvPr/>
            </p:nvPicPr>
            <p:blipFill>
              <a:blip r:embed="rId4"/>
              <a:stretch>
                <a:fillRect/>
              </a:stretch>
            </p:blipFill>
            <p:spPr>
              <a:xfrm>
                <a:off x="7162800" y="4572000"/>
                <a:ext cx="1730872" cy="2286000"/>
              </a:xfrm>
              <a:prstGeom prst="rect">
                <a:avLst/>
              </a:prstGeom>
            </p:spPr>
          </p:pic>
        </p:grpSp>
        <p:pic>
          <p:nvPicPr>
            <p:cNvPr id="9" name="Picture 8"/>
            <p:cNvPicPr>
              <a:picLocks noChangeAspect="1"/>
            </p:cNvPicPr>
            <p:nvPr/>
          </p:nvPicPr>
          <p:blipFill>
            <a:blip r:embed="rId5"/>
            <a:stretch>
              <a:fillRect/>
            </a:stretch>
          </p:blipFill>
          <p:spPr>
            <a:xfrm>
              <a:off x="5723159" y="4876800"/>
              <a:ext cx="1363442" cy="1506538"/>
            </a:xfrm>
            <a:prstGeom prst="rect">
              <a:avLst/>
            </a:prstGeom>
          </p:spPr>
        </p:pic>
      </p:grpSp>
      <p:sp>
        <p:nvSpPr>
          <p:cNvPr id="12" name="TextBox 11"/>
          <p:cNvSpPr txBox="1"/>
          <p:nvPr/>
        </p:nvSpPr>
        <p:spPr>
          <a:xfrm>
            <a:off x="685800" y="2057400"/>
            <a:ext cx="4800600" cy="2862322"/>
          </a:xfrm>
          <a:prstGeom prst="rect">
            <a:avLst/>
          </a:prstGeom>
          <a:noFill/>
        </p:spPr>
        <p:txBody>
          <a:bodyPr wrap="square" rtlCol="0">
            <a:spAutoFit/>
          </a:bodyPr>
          <a:lstStyle/>
          <a:p>
            <a:r>
              <a:rPr lang="en-US" dirty="0" smtClean="0"/>
              <a:t>Stories Completed:</a:t>
            </a:r>
          </a:p>
          <a:p>
            <a:pPr marL="742950" lvl="1" indent="-285750">
              <a:buFont typeface="Wingdings" panose="05000000000000000000" pitchFamily="2" charset="2"/>
              <a:buChar char="§"/>
            </a:pPr>
            <a:r>
              <a:rPr lang="en-US" dirty="0" smtClean="0"/>
              <a:t>#6</a:t>
            </a:r>
          </a:p>
          <a:p>
            <a:pPr marL="742950" lvl="1" indent="-285750">
              <a:buFont typeface="Wingdings" panose="05000000000000000000" pitchFamily="2" charset="2"/>
              <a:buChar char="§"/>
            </a:pPr>
            <a:r>
              <a:rPr lang="en-US" dirty="0" smtClean="0"/>
              <a:t>#9</a:t>
            </a:r>
          </a:p>
          <a:p>
            <a:pPr marL="742950" lvl="1" indent="-285750">
              <a:buFont typeface="Wingdings" panose="05000000000000000000" pitchFamily="2" charset="2"/>
              <a:buChar char="§"/>
            </a:pPr>
            <a:r>
              <a:rPr lang="en-US" dirty="0" smtClean="0"/>
              <a:t>#11</a:t>
            </a:r>
          </a:p>
          <a:p>
            <a:pPr marL="742950" lvl="1" indent="-285750">
              <a:buFont typeface="Wingdings" panose="05000000000000000000" pitchFamily="2" charset="2"/>
              <a:buChar char="§"/>
            </a:pPr>
            <a:r>
              <a:rPr lang="en-US" dirty="0" smtClean="0"/>
              <a:t>#16</a:t>
            </a:r>
          </a:p>
          <a:p>
            <a:pPr marL="742950" lvl="1" indent="-285750">
              <a:buFont typeface="Wingdings" panose="05000000000000000000" pitchFamily="2" charset="2"/>
              <a:buChar char="§"/>
            </a:pPr>
            <a:r>
              <a:rPr lang="en-US" dirty="0" smtClean="0"/>
              <a:t>#17</a:t>
            </a:r>
          </a:p>
          <a:p>
            <a:pPr marL="742950" lvl="1" indent="-285750">
              <a:buFont typeface="Wingdings" panose="05000000000000000000" pitchFamily="2" charset="2"/>
              <a:buChar char="§"/>
            </a:pPr>
            <a:r>
              <a:rPr lang="en-US" dirty="0" smtClean="0"/>
              <a:t>#22</a:t>
            </a:r>
          </a:p>
          <a:p>
            <a:pPr marL="742950" lvl="1" indent="-285750">
              <a:buFont typeface="Wingdings" panose="05000000000000000000" pitchFamily="2" charset="2"/>
              <a:buChar char="§"/>
            </a:pPr>
            <a:r>
              <a:rPr lang="en-US" dirty="0" smtClean="0"/>
              <a:t>#23</a:t>
            </a:r>
          </a:p>
          <a:p>
            <a:pPr marL="742950" lvl="1" indent="-285750">
              <a:buFont typeface="Wingdings" panose="05000000000000000000" pitchFamily="2" charset="2"/>
              <a:buChar char="§"/>
            </a:pPr>
            <a:r>
              <a:rPr lang="en-US" dirty="0" smtClean="0"/>
              <a:t>#28</a:t>
            </a:r>
          </a:p>
          <a:p>
            <a:pPr marL="742950" lvl="1"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5131184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19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t>
            </a:r>
            <a:r>
              <a:rPr lang="en-US" b="1" dirty="0" err="1" smtClean="0">
                <a:solidFill>
                  <a:schemeClr val="bg1"/>
                </a:solidFill>
              </a:rPr>
              <a:t>Burndown</a:t>
            </a:r>
            <a:r>
              <a:rPr lang="en-US" b="1" dirty="0" smtClean="0">
                <a:solidFill>
                  <a:schemeClr val="bg1"/>
                </a:solidFill>
              </a:rPr>
              <a:t> Chart</a:t>
            </a:r>
          </a:p>
        </p:txBody>
      </p:sp>
      <p:pic>
        <p:nvPicPr>
          <p:cNvPr id="3" name="Picture 2"/>
          <p:cNvPicPr>
            <a:picLocks noChangeAspect="1"/>
          </p:cNvPicPr>
          <p:nvPr/>
        </p:nvPicPr>
        <p:blipFill>
          <a:blip r:embed="rId3"/>
          <a:stretch>
            <a:fillRect/>
          </a:stretch>
        </p:blipFill>
        <p:spPr>
          <a:xfrm>
            <a:off x="265471" y="1066800"/>
            <a:ext cx="8421329" cy="3265413"/>
          </a:xfrm>
          <a:prstGeom prst="rect">
            <a:avLst/>
          </a:prstGeom>
        </p:spPr>
      </p:pic>
      <p:pic>
        <p:nvPicPr>
          <p:cNvPr id="6" name="Picture 5"/>
          <p:cNvPicPr>
            <a:picLocks noChangeAspect="1"/>
          </p:cNvPicPr>
          <p:nvPr/>
        </p:nvPicPr>
        <p:blipFill>
          <a:blip r:embed="rId4"/>
          <a:stretch>
            <a:fillRect/>
          </a:stretch>
        </p:blipFill>
        <p:spPr>
          <a:xfrm>
            <a:off x="265471" y="4599570"/>
            <a:ext cx="8345129" cy="1918341"/>
          </a:xfrm>
          <a:prstGeom prst="rect">
            <a:avLst/>
          </a:prstGeom>
        </p:spPr>
      </p:pic>
    </p:spTree>
    <p:extLst>
      <p:ext uri="{BB962C8B-B14F-4D97-AF65-F5344CB8AC3E}">
        <p14:creationId xmlns:p14="http://schemas.microsoft.com/office/powerpoint/2010/main" val="5832804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5287962"/>
          </a:xfrm>
        </p:spPr>
        <p:txBody>
          <a:bodyPr rtlCol="0">
            <a:normAutofit/>
          </a:bodyPr>
          <a:lstStyle/>
          <a:p>
            <a:pPr eaLnBrk="1" hangingPunct="1"/>
            <a:r>
              <a:rPr lang="en-US" sz="2000" dirty="0" smtClean="0"/>
              <a:t>Goals/Definition of Done/Name of Product</a:t>
            </a:r>
            <a:endParaRPr lang="en-US" sz="2000" dirty="0"/>
          </a:p>
          <a:p>
            <a:pPr eaLnBrk="1" hangingPunct="1"/>
            <a:r>
              <a:rPr lang="en-US" sz="2000" dirty="0" smtClean="0"/>
              <a:t>Artifacts: Status</a:t>
            </a:r>
          </a:p>
          <a:p>
            <a:pPr eaLnBrk="1" hangingPunct="1"/>
            <a:r>
              <a:rPr lang="en-US" sz="2000" dirty="0" smtClean="0"/>
              <a:t>Organizational Chart</a:t>
            </a:r>
          </a:p>
          <a:p>
            <a:pPr eaLnBrk="1" hangingPunct="1"/>
            <a:r>
              <a:rPr lang="en-US" sz="2000" dirty="0" smtClean="0"/>
              <a:t>Technologies Chart</a:t>
            </a:r>
          </a:p>
          <a:p>
            <a:pPr eaLnBrk="1" hangingPunct="1"/>
            <a:r>
              <a:rPr lang="en-US" sz="2000" dirty="0" smtClean="0"/>
              <a:t>Architectural Diagrams</a:t>
            </a:r>
          </a:p>
          <a:p>
            <a:pPr eaLnBrk="1" hangingPunct="1"/>
            <a:r>
              <a:rPr lang="en-US" sz="2000" dirty="0" smtClean="0"/>
              <a:t>Branching Strategy</a:t>
            </a:r>
          </a:p>
          <a:p>
            <a:pPr eaLnBrk="1" hangingPunct="1"/>
            <a:r>
              <a:rPr lang="en-US" sz="2000" dirty="0" smtClean="0"/>
              <a:t>UI Mock-up</a:t>
            </a:r>
          </a:p>
          <a:p>
            <a:pPr eaLnBrk="1" hangingPunct="1"/>
            <a:r>
              <a:rPr lang="en-US" sz="2000" dirty="0" smtClean="0"/>
              <a:t>Sprint 1 Demonstration</a:t>
            </a:r>
          </a:p>
          <a:p>
            <a:pPr eaLnBrk="1" hangingPunct="1"/>
            <a:r>
              <a:rPr lang="en-US" sz="2000" dirty="0" smtClean="0"/>
              <a:t>Sprint 1 Stories</a:t>
            </a:r>
          </a:p>
          <a:p>
            <a:pPr eaLnBrk="1" hangingPunct="1"/>
            <a:r>
              <a:rPr lang="en-US" sz="2000" dirty="0" smtClean="0"/>
              <a:t>Sprint 1 </a:t>
            </a:r>
            <a:r>
              <a:rPr lang="en-US" sz="2000" dirty="0" err="1" smtClean="0"/>
              <a:t>Burndown</a:t>
            </a:r>
            <a:r>
              <a:rPr lang="en-US" sz="2000" dirty="0" smtClean="0"/>
              <a:t> Chart</a:t>
            </a:r>
          </a:p>
          <a:p>
            <a:pPr eaLnBrk="1" hangingPunct="1"/>
            <a:r>
              <a:rPr lang="en-US" sz="2000" dirty="0" smtClean="0"/>
              <a:t>Sprint Schedule</a:t>
            </a:r>
          </a:p>
          <a:p>
            <a:pPr eaLnBrk="1" hangingPunct="1"/>
            <a:r>
              <a:rPr lang="en-US" sz="2000" smtClean="0"/>
              <a:t>Sprint 1 Retrospective</a:t>
            </a:r>
            <a:endParaRPr lang="en-US" sz="2000" dirty="0" smtClean="0"/>
          </a:p>
          <a:p>
            <a:pPr eaLnBrk="1" hangingPunct="1"/>
            <a:endParaRPr lang="en-US" sz="2000" dirty="0" smtClean="0"/>
          </a:p>
          <a:p>
            <a:pPr eaLnBrk="1" hangingPunct="1"/>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20</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a:t>
            </a:r>
            <a:r>
              <a:rPr lang="en-US" sz="2000" b="1" dirty="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solidFill>
                  <a:schemeClr val="bg1">
                    <a:lumMod val="75000"/>
                  </a:schemeClr>
                </a:solidFill>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b="1" dirty="0">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b="1" dirty="0" smtClean="0">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114800" y="1143000"/>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
        <p:nvSpPr>
          <p:cNvPr id="6" name="TextBox 5"/>
          <p:cNvSpPr txBox="1"/>
          <p:nvPr/>
        </p:nvSpPr>
        <p:spPr>
          <a:xfrm>
            <a:off x="4267200" y="2819400"/>
            <a:ext cx="2209800" cy="369332"/>
          </a:xfrm>
          <a:prstGeom prst="rect">
            <a:avLst/>
          </a:prstGeom>
          <a:noFill/>
        </p:spPr>
        <p:txBody>
          <a:bodyPr wrap="square" rtlCol="0">
            <a:spAutoFit/>
          </a:bodyPr>
          <a:lstStyle/>
          <a:p>
            <a:r>
              <a:rPr lang="en-US" b="1" dirty="0" smtClean="0">
                <a:solidFill>
                  <a:srgbClr val="00B050"/>
                </a:solidFill>
              </a:rPr>
              <a:t>Completed</a:t>
            </a:r>
            <a:endParaRPr lang="en-US" b="1" dirty="0">
              <a:solidFill>
                <a:srgbClr val="00B050"/>
              </a:solidFill>
            </a:endParaRPr>
          </a:p>
        </p:txBody>
      </p:sp>
    </p:spTree>
    <p:extLst>
      <p:ext uri="{BB962C8B-B14F-4D97-AF65-F5344CB8AC3E}">
        <p14:creationId xmlns:p14="http://schemas.microsoft.com/office/powerpoint/2010/main" val="40148088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21</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Retrospective</a:t>
            </a:r>
          </a:p>
        </p:txBody>
      </p:sp>
      <p:sp>
        <p:nvSpPr>
          <p:cNvPr id="7" name="Rectangle 1"/>
          <p:cNvSpPr>
            <a:spLocks noChangeArrowheads="1"/>
          </p:cNvSpPr>
          <p:nvPr/>
        </p:nvSpPr>
        <p:spPr bwMode="auto">
          <a:xfrm>
            <a:off x="1603375" y="3756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381000" y="1219200"/>
            <a:ext cx="8114071" cy="4832092"/>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What went well?</a:t>
            </a:r>
          </a:p>
          <a:p>
            <a:pPr marL="742950" lvl="1" indent="-285750">
              <a:buFont typeface="Wingdings" panose="05000000000000000000" pitchFamily="2" charset="2"/>
              <a:buChar char="§"/>
            </a:pPr>
            <a:r>
              <a:rPr lang="en-US" sz="1400" dirty="0" smtClean="0"/>
              <a:t>We have a working prototype in 2 days!!</a:t>
            </a:r>
          </a:p>
          <a:p>
            <a:pPr marL="742950" lvl="1" indent="-285750">
              <a:buFont typeface="Wingdings" panose="05000000000000000000" pitchFamily="2" charset="2"/>
              <a:buChar char="§"/>
            </a:pPr>
            <a:r>
              <a:rPr lang="en-US" sz="1400" dirty="0" smtClean="0"/>
              <a:t>Skype chat was very helpful to communicate across multiple geographic locations/offices within Geocent.</a:t>
            </a:r>
          </a:p>
          <a:p>
            <a:pPr marL="742950" lvl="1" indent="-285750">
              <a:buFont typeface="Wingdings" panose="05000000000000000000" pitchFamily="2" charset="2"/>
              <a:buChar char="§"/>
            </a:pPr>
            <a:r>
              <a:rPr lang="en-US" sz="1400" dirty="0" smtClean="0"/>
              <a:t>Complete automated development environment setup which allowed developers to start coding within 1 hours of coming onto the project</a:t>
            </a:r>
          </a:p>
          <a:p>
            <a:pPr marL="742950" lvl="1" indent="-285750">
              <a:buFont typeface="Wingdings" panose="05000000000000000000" pitchFamily="2" charset="2"/>
              <a:buChar char="§"/>
            </a:pPr>
            <a:r>
              <a:rPr lang="en-US" sz="1400" dirty="0" smtClean="0"/>
              <a:t>Automated deployment to AWS for developer integration </a:t>
            </a:r>
          </a:p>
          <a:p>
            <a:pPr marL="742950" lvl="1" indent="-285750">
              <a:buFont typeface="Wingdings" panose="05000000000000000000" pitchFamily="2" charset="2"/>
              <a:buChar char="§"/>
            </a:pPr>
            <a:r>
              <a:rPr lang="en-US" sz="1400" dirty="0" smtClean="0"/>
              <a:t>Developers brought individual expertise in various technologies and helped the team learn them quickly</a:t>
            </a:r>
          </a:p>
          <a:p>
            <a:pPr marL="742950" lvl="1" indent="-285750">
              <a:buFont typeface="Wingdings" panose="05000000000000000000" pitchFamily="2" charset="2"/>
              <a:buChar char="§"/>
            </a:pPr>
            <a:r>
              <a:rPr lang="en-US" sz="1400" dirty="0" smtClean="0"/>
              <a:t>Team handled 2 day sprints very well.</a:t>
            </a:r>
          </a:p>
          <a:p>
            <a:pPr marL="742950" lvl="1" indent="-285750">
              <a:buFont typeface="Wingdings" panose="05000000000000000000" pitchFamily="2" charset="2"/>
              <a:buChar char="§"/>
            </a:pPr>
            <a:endParaRPr lang="en-US" sz="1400" dirty="0" smtClean="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What did not go well?</a:t>
            </a:r>
          </a:p>
          <a:p>
            <a:pPr marL="742950" lvl="1" indent="-285750">
              <a:buFont typeface="Wingdings" panose="05000000000000000000" pitchFamily="2" charset="2"/>
              <a:buChar char="§"/>
            </a:pPr>
            <a:r>
              <a:rPr lang="en-US" sz="1400" dirty="0" smtClean="0"/>
              <a:t>Short timeline of project caused initial mockups to be created in parallel with development of prototype; this caused some rework.</a:t>
            </a:r>
            <a:endParaRPr lang="en-US" sz="1400" dirty="0"/>
          </a:p>
          <a:p>
            <a:pPr marL="742950" lvl="1" indent="-285750">
              <a:buFont typeface="Wingdings" panose="05000000000000000000" pitchFamily="2" charset="2"/>
              <a:buChar char="§"/>
            </a:pPr>
            <a:r>
              <a:rPr lang="en-US" sz="1400" dirty="0" smtClean="0"/>
              <a:t>Challenges with other project responsibilities; all teammates support this prototype and their on going projects</a:t>
            </a:r>
          </a:p>
          <a:p>
            <a:pPr marL="742950" lvl="1" indent="-285750">
              <a:buFont typeface="Wingdings" panose="05000000000000000000" pitchFamily="2" charset="2"/>
              <a:buChar char="§"/>
            </a:pPr>
            <a:r>
              <a:rPr lang="en-US" sz="1400" dirty="0" smtClean="0"/>
              <a:t>Was not clear on branching strategy early on causing some features not to be pushed to CI</a:t>
            </a:r>
          </a:p>
          <a:p>
            <a:endParaRPr lang="en-US" sz="1400" dirty="0" smtClean="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smtClean="0"/>
              <a:t>What would you change?</a:t>
            </a:r>
          </a:p>
          <a:p>
            <a:pPr marL="742950" lvl="1" indent="-285750">
              <a:buFont typeface="Wingdings" panose="05000000000000000000" pitchFamily="2" charset="2"/>
              <a:buChar char="§"/>
            </a:pPr>
            <a:r>
              <a:rPr lang="en-US" sz="1400" dirty="0" smtClean="0"/>
              <a:t>More time on project. 2 full weeks of development would have been nice. </a:t>
            </a:r>
            <a:endParaRPr lang="en-US" sz="1400" dirty="0"/>
          </a:p>
        </p:txBody>
      </p:sp>
    </p:spTree>
    <p:extLst>
      <p:ext uri="{BB962C8B-B14F-4D97-AF65-F5344CB8AC3E}">
        <p14:creationId xmlns:p14="http://schemas.microsoft.com/office/powerpoint/2010/main" val="3737098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Architecture, Development, and Test </a:t>
            </a:r>
          </a:p>
        </p:txBody>
      </p:sp>
      <p:sp>
        <p:nvSpPr>
          <p:cNvPr id="6" name="Rectangle 1"/>
          <p:cNvSpPr>
            <a:spLocks noChangeArrowheads="1"/>
          </p:cNvSpPr>
          <p:nvPr/>
        </p:nvSpPr>
        <p:spPr bwMode="auto">
          <a:xfrm>
            <a:off x="427396" y="695981"/>
            <a:ext cx="8077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lang="en-US" dirty="0" smtClean="0">
                <a:latin typeface="+mn-lt"/>
              </a:rPr>
              <a:t>Finalize Architecture</a:t>
            </a:r>
          </a:p>
          <a:p>
            <a:pPr marL="742950" lvl="1" indent="-285750">
              <a:buFont typeface="Wingdings" panose="05000000000000000000" pitchFamily="2" charset="2"/>
              <a:buChar char="§"/>
            </a:pPr>
            <a:r>
              <a:rPr lang="en-US" dirty="0" smtClean="0">
                <a:latin typeface="+mn-lt"/>
              </a:rPr>
              <a:t>Begin Development</a:t>
            </a:r>
          </a:p>
          <a:p>
            <a:pPr marL="742950" lvl="1" indent="-285750">
              <a:buFont typeface="Wingdings" panose="05000000000000000000" pitchFamily="2" charset="2"/>
              <a:buChar char="§"/>
            </a:pPr>
            <a:r>
              <a:rPr lang="en-US" dirty="0" smtClean="0">
                <a:latin typeface="+mn-lt"/>
              </a:rPr>
              <a:t>Finalize Testing </a:t>
            </a:r>
            <a:r>
              <a:rPr lang="en-US" dirty="0" smtClean="0">
                <a:latin typeface="+mn-lt"/>
              </a:rPr>
              <a:t>Plan and implement</a:t>
            </a:r>
          </a:p>
          <a:p>
            <a:pPr marL="742950" lvl="1" indent="-285750">
              <a:buFont typeface="Wingdings" panose="05000000000000000000" pitchFamily="2" charset="2"/>
              <a:buChar char="§"/>
            </a:pPr>
            <a:r>
              <a:rPr lang="en-US" dirty="0" smtClean="0">
                <a:latin typeface="+mn-lt"/>
              </a:rPr>
              <a:t>First Version of Prototype: Basic </a:t>
            </a:r>
            <a:r>
              <a:rPr lang="en-US" dirty="0">
                <a:latin typeface="+mn-lt"/>
              </a:rPr>
              <a:t>capabilities to initiate the search (query to pull data) and display of results (graphics, lists, 3D models)</a:t>
            </a:r>
            <a:endParaRPr lang="en-US" sz="2400" dirty="0">
              <a:latin typeface="+mn-lt"/>
            </a:endParaRPr>
          </a:p>
          <a:p>
            <a:pPr marL="742950" lvl="1" indent="-285750">
              <a:buFont typeface="Wingdings" panose="05000000000000000000" pitchFamily="2" charset="2"/>
              <a:buChar char="§"/>
            </a:pPr>
            <a:r>
              <a:rPr lang="en-US" dirty="0">
                <a:latin typeface="+mn-lt"/>
              </a:rPr>
              <a:t>Focus on Product and </a:t>
            </a:r>
            <a:r>
              <a:rPr lang="en-US" dirty="0" smtClean="0">
                <a:latin typeface="+mn-lt"/>
              </a:rPr>
              <a:t>Process</a:t>
            </a:r>
          </a:p>
          <a:p>
            <a:pPr marL="742950" lvl="1" indent="-285750">
              <a:buFont typeface="Wingdings" panose="05000000000000000000" pitchFamily="2" charset="2"/>
              <a:buChar char="§"/>
            </a:pPr>
            <a:endParaRPr lang="en-US" sz="2400" dirty="0">
              <a:latin typeface="+mn-lt"/>
            </a:endParaRPr>
          </a:p>
          <a:p>
            <a:r>
              <a:rPr lang="en-US" sz="3200" dirty="0" smtClean="0">
                <a:latin typeface="+mn-lt"/>
              </a:rPr>
              <a:t>Definition of Done: Sprint 1</a:t>
            </a:r>
          </a:p>
          <a:p>
            <a:pPr marL="742950" lvl="1" indent="-285750">
              <a:buFont typeface="Wingdings" panose="05000000000000000000" pitchFamily="2" charset="2"/>
              <a:buChar char="§"/>
            </a:pPr>
            <a:r>
              <a:rPr lang="en-US" dirty="0">
                <a:latin typeface="+mn-lt"/>
              </a:rPr>
              <a:t>Development Stories </a:t>
            </a:r>
          </a:p>
          <a:p>
            <a:pPr marL="742950" lvl="1" indent="-285750">
              <a:buFont typeface="Wingdings" panose="05000000000000000000" pitchFamily="2" charset="2"/>
              <a:buChar char="§"/>
            </a:pPr>
            <a:r>
              <a:rPr lang="en-US" dirty="0" smtClean="0">
                <a:latin typeface="+mn-lt"/>
              </a:rPr>
              <a:t>Tested </a:t>
            </a:r>
            <a:r>
              <a:rPr lang="en-US" dirty="0">
                <a:latin typeface="+mn-lt"/>
              </a:rPr>
              <a:t>in Integration branch/CI </a:t>
            </a:r>
            <a:endParaRPr lang="en-US" dirty="0" smtClean="0">
              <a:latin typeface="+mn-lt"/>
            </a:endParaRPr>
          </a:p>
          <a:p>
            <a:pPr marL="742950" lvl="1" indent="-285750">
              <a:buFont typeface="Wingdings" panose="05000000000000000000" pitchFamily="2" charset="2"/>
              <a:buChar char="§"/>
            </a:pPr>
            <a:r>
              <a:rPr lang="en-US" dirty="0" smtClean="0">
                <a:latin typeface="+mn-lt"/>
              </a:rPr>
              <a:t>Unit </a:t>
            </a:r>
            <a:r>
              <a:rPr lang="en-US" dirty="0">
                <a:latin typeface="+mn-lt"/>
              </a:rPr>
              <a:t>Test validation (Jenkins), </a:t>
            </a:r>
            <a:endParaRPr lang="en-US" dirty="0" smtClean="0">
              <a:latin typeface="+mn-lt"/>
            </a:endParaRPr>
          </a:p>
          <a:p>
            <a:pPr marL="742950" lvl="1" indent="-285750">
              <a:buFont typeface="Wingdings" panose="05000000000000000000" pitchFamily="2" charset="2"/>
              <a:buChar char="§"/>
            </a:pPr>
            <a:r>
              <a:rPr lang="en-US" dirty="0" smtClean="0">
                <a:latin typeface="+mn-lt"/>
              </a:rPr>
              <a:t>End-to-End </a:t>
            </a:r>
            <a:r>
              <a:rPr lang="en-US" dirty="0">
                <a:latin typeface="+mn-lt"/>
              </a:rPr>
              <a:t>validation (Jenkins</a:t>
            </a:r>
            <a:r>
              <a:rPr lang="en-US" dirty="0" smtClean="0">
                <a:latin typeface="+mn-lt"/>
              </a:rPr>
              <a:t>)</a:t>
            </a:r>
          </a:p>
          <a:p>
            <a:pPr marL="742950" lvl="1" indent="-285750">
              <a:buFont typeface="Wingdings" panose="05000000000000000000" pitchFamily="2" charset="2"/>
              <a:buChar char="§"/>
            </a:pPr>
            <a:endParaRPr lang="en-US" dirty="0">
              <a:latin typeface="+mn-lt"/>
            </a:endParaRPr>
          </a:p>
          <a:p>
            <a:r>
              <a:rPr lang="en-US" sz="3200" dirty="0" smtClean="0">
                <a:latin typeface="+mn-lt"/>
              </a:rPr>
              <a:t>Name of Product:</a:t>
            </a:r>
            <a:endParaRPr lang="en-US" dirty="0">
              <a:latin typeface="+mn-lt"/>
            </a:endParaRPr>
          </a:p>
          <a:p>
            <a:pPr marL="742950" lvl="1" indent="-285750">
              <a:buFont typeface="Wingdings" panose="05000000000000000000" pitchFamily="2" charset="2"/>
              <a:buChar char="§"/>
            </a:pPr>
            <a:r>
              <a:rPr lang="en-US" dirty="0" smtClean="0">
                <a:latin typeface="+mn-lt"/>
              </a:rPr>
              <a:t>Drug Interaction Query (Drug IQ)</a:t>
            </a:r>
            <a:endParaRPr lang="en-US" dirty="0">
              <a:latin typeface="+mn-lt"/>
            </a:endParaRPr>
          </a:p>
        </p:txBody>
      </p:sp>
    </p:spTree>
    <p:extLst>
      <p:ext uri="{BB962C8B-B14F-4D97-AF65-F5344CB8AC3E}">
        <p14:creationId xmlns:p14="http://schemas.microsoft.com/office/powerpoint/2010/main" val="2686088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Artifacts</a:t>
            </a:r>
          </a:p>
        </p:txBody>
      </p:sp>
      <p:graphicFrame>
        <p:nvGraphicFramePr>
          <p:cNvPr id="3" name="Table 2"/>
          <p:cNvGraphicFramePr>
            <a:graphicFrameLocks noGrp="1"/>
          </p:cNvGraphicFramePr>
          <p:nvPr>
            <p:extLst>
              <p:ext uri="{D42A27DB-BD31-4B8C-83A1-F6EECF244321}">
                <p14:modId xmlns:p14="http://schemas.microsoft.com/office/powerpoint/2010/main" val="2643888716"/>
              </p:ext>
            </p:extLst>
          </p:nvPr>
        </p:nvGraphicFramePr>
        <p:xfrm>
          <a:off x="533399" y="1066800"/>
          <a:ext cx="7961672" cy="4696358"/>
        </p:xfrm>
        <a:graphic>
          <a:graphicData uri="http://schemas.openxmlformats.org/drawingml/2006/table">
            <a:tbl>
              <a:tblPr firstRow="1" firstCol="1" bandRow="1">
                <a:tableStyleId>{5C22544A-7EE6-4342-B048-85BDC9FD1C3A}</a:tableStyleId>
              </a:tblPr>
              <a:tblGrid>
                <a:gridCol w="3980836"/>
                <a:gridCol w="3980836"/>
              </a:tblGrid>
              <a:tr h="267588">
                <a:tc>
                  <a:txBody>
                    <a:bodyPr/>
                    <a:lstStyle/>
                    <a:p>
                      <a:pPr marL="685800" marR="0" algn="ctr">
                        <a:lnSpc>
                          <a:spcPct val="107000"/>
                        </a:lnSpc>
                        <a:spcBef>
                          <a:spcPts val="0"/>
                        </a:spcBef>
                        <a:spcAft>
                          <a:spcPts val="0"/>
                        </a:spcAft>
                      </a:pPr>
                      <a:r>
                        <a:rPr lang="en-US" sz="1800" dirty="0">
                          <a:effectLst/>
                        </a:rPr>
                        <a:t>Artifacts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Set up CI and CM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Done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CI Design doc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In progress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CM doc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In progress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PMP and QA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Updated as project evolves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Org chart for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 5, documented in PMP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Technologies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 6, documented in PMP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Architecture Diagram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Slides 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Branching 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Slides 9-10, documented in PMP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UI Mock-up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Slides 11-16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7541">
                <a:tc>
                  <a:txBody>
                    <a:bodyPr/>
                    <a:lstStyle/>
                    <a:p>
                      <a:pPr marL="0" marR="0">
                        <a:lnSpc>
                          <a:spcPct val="107000"/>
                        </a:lnSpc>
                        <a:spcBef>
                          <a:spcPts val="0"/>
                        </a:spcBef>
                        <a:spcAft>
                          <a:spcPts val="0"/>
                        </a:spcAft>
                      </a:pPr>
                      <a:r>
                        <a:rPr lang="en-US" sz="1800" dirty="0">
                          <a:effectLst/>
                        </a:rPr>
                        <a:t>Playbook – record details of work in google docs and extract text from Skype to document project progress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Need to capture message traffic and automated tests/builds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Defects/Issue Management Process documents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In progress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588">
                <a:tc>
                  <a:txBody>
                    <a:bodyPr/>
                    <a:lstStyle/>
                    <a:p>
                      <a:pPr marL="0" marR="0">
                        <a:lnSpc>
                          <a:spcPct val="107000"/>
                        </a:lnSpc>
                        <a:spcBef>
                          <a:spcPts val="0"/>
                        </a:spcBef>
                        <a:spcAft>
                          <a:spcPts val="0"/>
                        </a:spcAft>
                      </a:pPr>
                      <a:r>
                        <a:rPr lang="en-US" sz="1800" dirty="0">
                          <a:effectLst/>
                        </a:rPr>
                        <a:t>Domains needed with SSL </a:t>
                      </a:r>
                      <a:r>
                        <a:rPr lang="en-US" sz="1800" dirty="0" smtClean="0">
                          <a:effectLst/>
                        </a:rPr>
                        <a:t>searches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Done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23873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Organizational Chart</a:t>
            </a:r>
          </a:p>
        </p:txBody>
      </p:sp>
      <p:graphicFrame>
        <p:nvGraphicFramePr>
          <p:cNvPr id="4" name="Diagram 3"/>
          <p:cNvGraphicFramePr/>
          <p:nvPr>
            <p:extLst>
              <p:ext uri="{D42A27DB-BD31-4B8C-83A1-F6EECF244321}">
                <p14:modId xmlns:p14="http://schemas.microsoft.com/office/powerpoint/2010/main" val="2068293718"/>
              </p:ext>
            </p:extLst>
          </p:nvPr>
        </p:nvGraphicFramePr>
        <p:xfrm>
          <a:off x="838200" y="1143000"/>
          <a:ext cx="7116169"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6808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Technologies Chart</a:t>
            </a:r>
          </a:p>
        </p:txBody>
      </p:sp>
      <p:pic>
        <p:nvPicPr>
          <p:cNvPr id="3" name="Picture 2"/>
          <p:cNvPicPr>
            <a:picLocks noChangeAspect="1"/>
          </p:cNvPicPr>
          <p:nvPr/>
        </p:nvPicPr>
        <p:blipFill>
          <a:blip r:embed="rId3"/>
          <a:stretch>
            <a:fillRect/>
          </a:stretch>
        </p:blipFill>
        <p:spPr>
          <a:xfrm>
            <a:off x="265471" y="1524000"/>
            <a:ext cx="8433027" cy="3573463"/>
          </a:xfrm>
          <a:prstGeom prst="rect">
            <a:avLst/>
          </a:prstGeom>
        </p:spPr>
      </p:pic>
      <p:sp>
        <p:nvSpPr>
          <p:cNvPr id="4" name="TextBox 3"/>
          <p:cNvSpPr txBox="1"/>
          <p:nvPr/>
        </p:nvSpPr>
        <p:spPr>
          <a:xfrm>
            <a:off x="2667000" y="5710019"/>
            <a:ext cx="3733800" cy="646331"/>
          </a:xfrm>
          <a:prstGeom prst="rect">
            <a:avLst/>
          </a:prstGeom>
          <a:solidFill>
            <a:schemeClr val="bg1">
              <a:lumMod val="85000"/>
            </a:schemeClr>
          </a:solidFill>
          <a:ln>
            <a:solidFill>
              <a:schemeClr val="accent1"/>
            </a:solidFill>
          </a:ln>
        </p:spPr>
        <p:txBody>
          <a:bodyPr wrap="square" rtlCol="0">
            <a:spAutoFit/>
          </a:bodyPr>
          <a:lstStyle/>
          <a:p>
            <a:r>
              <a:rPr lang="en-US" b="1" dirty="0" smtClean="0"/>
              <a:t>Discussion: </a:t>
            </a:r>
            <a:r>
              <a:rPr lang="en-US" dirty="0" smtClean="0"/>
              <a:t>Technologies Chart needs to be updated, add D3/NVD3. (Tyler)</a:t>
            </a:r>
            <a:endParaRPr lang="en-US" dirty="0"/>
          </a:p>
        </p:txBody>
      </p:sp>
    </p:spTree>
    <p:extLst>
      <p:ext uri="{BB962C8B-B14F-4D97-AF65-F5344CB8AC3E}">
        <p14:creationId xmlns:p14="http://schemas.microsoft.com/office/powerpoint/2010/main" val="16719349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7</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Architectural Diagram</a:t>
            </a:r>
          </a:p>
        </p:txBody>
      </p:sp>
      <p:pic>
        <p:nvPicPr>
          <p:cNvPr id="3" name="Picture 2"/>
          <p:cNvPicPr>
            <a:picLocks noChangeAspect="1"/>
          </p:cNvPicPr>
          <p:nvPr/>
        </p:nvPicPr>
        <p:blipFill>
          <a:blip r:embed="rId3"/>
          <a:stretch>
            <a:fillRect/>
          </a:stretch>
        </p:blipFill>
        <p:spPr>
          <a:xfrm>
            <a:off x="381000" y="968375"/>
            <a:ext cx="7937500" cy="5781675"/>
          </a:xfrm>
          <a:prstGeom prst="rect">
            <a:avLst/>
          </a:prstGeom>
        </p:spPr>
      </p:pic>
    </p:spTree>
    <p:extLst>
      <p:ext uri="{BB962C8B-B14F-4D97-AF65-F5344CB8AC3E}">
        <p14:creationId xmlns:p14="http://schemas.microsoft.com/office/powerpoint/2010/main" val="36638165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8</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Architectural Diagram</a:t>
            </a:r>
          </a:p>
        </p:txBody>
      </p:sp>
      <p:sp>
        <p:nvSpPr>
          <p:cNvPr id="4" name="TextBox 3"/>
          <p:cNvSpPr txBox="1"/>
          <p:nvPr/>
        </p:nvSpPr>
        <p:spPr>
          <a:xfrm>
            <a:off x="265471" y="990600"/>
            <a:ext cx="2020529" cy="369332"/>
          </a:xfrm>
          <a:prstGeom prst="rect">
            <a:avLst/>
          </a:prstGeom>
          <a:noFill/>
        </p:spPr>
        <p:txBody>
          <a:bodyPr wrap="square" rtlCol="0">
            <a:spAutoFit/>
          </a:bodyPr>
          <a:lstStyle/>
          <a:p>
            <a:r>
              <a:rPr lang="en-US" dirty="0" smtClean="0"/>
              <a:t>Continued</a:t>
            </a:r>
            <a:endParaRPr lang="en-US" dirty="0"/>
          </a:p>
        </p:txBody>
      </p:sp>
      <p:pic>
        <p:nvPicPr>
          <p:cNvPr id="6" name="Picture 5"/>
          <p:cNvPicPr>
            <a:picLocks noChangeAspect="1"/>
          </p:cNvPicPr>
          <p:nvPr/>
        </p:nvPicPr>
        <p:blipFill>
          <a:blip r:embed="rId3"/>
          <a:stretch>
            <a:fillRect/>
          </a:stretch>
        </p:blipFill>
        <p:spPr>
          <a:xfrm>
            <a:off x="609600" y="1595437"/>
            <a:ext cx="7706035" cy="4962525"/>
          </a:xfrm>
          <a:prstGeom prst="rect">
            <a:avLst/>
          </a:prstGeom>
        </p:spPr>
      </p:pic>
      <p:sp>
        <p:nvSpPr>
          <p:cNvPr id="8" name="TextBox 7"/>
          <p:cNvSpPr txBox="1"/>
          <p:nvPr/>
        </p:nvSpPr>
        <p:spPr>
          <a:xfrm>
            <a:off x="1143000" y="5410200"/>
            <a:ext cx="3733800" cy="646331"/>
          </a:xfrm>
          <a:prstGeom prst="rect">
            <a:avLst/>
          </a:prstGeom>
          <a:solidFill>
            <a:schemeClr val="bg1">
              <a:lumMod val="85000"/>
            </a:schemeClr>
          </a:solidFill>
          <a:ln>
            <a:solidFill>
              <a:schemeClr val="accent1"/>
            </a:solidFill>
          </a:ln>
        </p:spPr>
        <p:txBody>
          <a:bodyPr wrap="square" rtlCol="0">
            <a:spAutoFit/>
          </a:bodyPr>
          <a:lstStyle/>
          <a:p>
            <a:r>
              <a:rPr lang="en-US" b="1" dirty="0" smtClean="0"/>
              <a:t>Discussion: </a:t>
            </a:r>
            <a:r>
              <a:rPr lang="en-US" dirty="0" smtClean="0"/>
              <a:t>Drug Dose needs to be changed to Drug IQ. (Jared)</a:t>
            </a:r>
            <a:endParaRPr lang="en-US" dirty="0"/>
          </a:p>
        </p:txBody>
      </p:sp>
    </p:spTree>
    <p:extLst>
      <p:ext uri="{BB962C8B-B14F-4D97-AF65-F5344CB8AC3E}">
        <p14:creationId xmlns:p14="http://schemas.microsoft.com/office/powerpoint/2010/main" val="33221227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9</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1: Branching Strategy</a:t>
            </a:r>
          </a:p>
        </p:txBody>
      </p:sp>
      <p:sp>
        <p:nvSpPr>
          <p:cNvPr id="4" name="Rectangle 3"/>
          <p:cNvSpPr>
            <a:spLocks noChangeArrowheads="1"/>
          </p:cNvSpPr>
          <p:nvPr/>
        </p:nvSpPr>
        <p:spPr bwMode="auto">
          <a:xfrm>
            <a:off x="476250" y="5679559"/>
            <a:ext cx="1944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Main Branching</a:t>
            </a:r>
            <a:endParaRPr kumimoji="0" lang="en-US" altLang="en-US" b="0" i="0" u="none" strike="noStrike" cap="none" normalizeH="0" baseline="0" dirty="0" smtClean="0">
              <a:ln>
                <a:noFill/>
              </a:ln>
              <a:solidFill>
                <a:schemeClr val="tx1"/>
              </a:solidFill>
              <a:effectLst/>
              <a:latin typeface="+mn-lt"/>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2990850" cy="4267200"/>
          </a:xfrm>
          <a:prstGeom prst="rect">
            <a:avLst/>
          </a:prstGeom>
          <a:noFill/>
          <a:ln>
            <a:solidFill>
              <a:schemeClr val="accent1"/>
            </a:solidFill>
          </a:ln>
        </p:spPr>
      </p:pic>
      <p:sp>
        <p:nvSpPr>
          <p:cNvPr id="7" name="Rectangle 6"/>
          <p:cNvSpPr>
            <a:spLocks noChangeArrowheads="1"/>
          </p:cNvSpPr>
          <p:nvPr/>
        </p:nvSpPr>
        <p:spPr bwMode="auto">
          <a:xfrm>
            <a:off x="3044735" y="5679559"/>
            <a:ext cx="21799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Feature Branching</a:t>
            </a:r>
            <a:endParaRPr kumimoji="0" lang="en-US" altLang="en-US" b="0" i="0" u="none" strike="noStrike" cap="none" normalizeH="0" baseline="0" dirty="0" smtClean="0">
              <a:ln>
                <a:noFill/>
              </a:ln>
              <a:solidFill>
                <a:schemeClr val="tx1"/>
              </a:solidFill>
              <a:effectLst/>
              <a:latin typeface="+mn-lt"/>
            </a:endParaRPr>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3284766" y="1219200"/>
            <a:ext cx="1699895" cy="4267200"/>
          </a:xfrm>
          <a:prstGeom prst="rect">
            <a:avLst/>
          </a:prstGeom>
          <a:noFill/>
          <a:ln>
            <a:solidFill>
              <a:schemeClr val="accent1"/>
            </a:solidFill>
          </a:ln>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5243741" y="1524000"/>
            <a:ext cx="3657600" cy="3657600"/>
          </a:xfrm>
          <a:prstGeom prst="rect">
            <a:avLst/>
          </a:prstGeom>
          <a:noFill/>
          <a:ln>
            <a:solidFill>
              <a:schemeClr val="accent1"/>
            </a:solidFill>
          </a:ln>
        </p:spPr>
      </p:pic>
      <p:sp>
        <p:nvSpPr>
          <p:cNvPr id="11" name="Rectangle 10"/>
          <p:cNvSpPr>
            <a:spLocks noChangeArrowheads="1"/>
          </p:cNvSpPr>
          <p:nvPr/>
        </p:nvSpPr>
        <p:spPr bwMode="auto">
          <a:xfrm>
            <a:off x="5574217" y="5679559"/>
            <a:ext cx="31125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Finished Feature</a:t>
            </a:r>
            <a:r>
              <a:rPr kumimoji="0" lang="en-US" altLang="en-US" b="0" i="0" u="none" strike="noStrike" cap="none" normalizeH="0" dirty="0" smtClean="0">
                <a:ln>
                  <a:noFill/>
                </a:ln>
                <a:solidFill>
                  <a:schemeClr val="tx1"/>
                </a:solidFill>
                <a:effectLst/>
                <a:latin typeface="+mn-lt"/>
                <a:ea typeface="Calibri" panose="020F0502020204030204" pitchFamily="34" charset="0"/>
                <a:cs typeface="Arial" panose="020B0604020202020204" pitchFamily="34" charset="0"/>
              </a:rPr>
              <a:t> Integration</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1901830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6750FF-301D-47F3-B680-CFD09E2B16C2}">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869</TotalTime>
  <Words>794</Words>
  <Application>Microsoft Macintosh PowerPoint</Application>
  <PresentationFormat>On-screen Show (4:3)</PresentationFormat>
  <Paragraphs>205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Keith Alphonso</cp:lastModifiedBy>
  <cp:revision>52</cp:revision>
  <dcterms:created xsi:type="dcterms:W3CDTF">2011-05-09T12:20:53Z</dcterms:created>
  <dcterms:modified xsi:type="dcterms:W3CDTF">2015-06-24T19:37:40Z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