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2" r:id="rId7"/>
    <p:sldId id="263" r:id="rId8"/>
    <p:sldId id="259" r:id="rId9"/>
    <p:sldId id="260" r:id="rId10"/>
    <p:sldId id="261" r:id="rId11"/>
    <p:sldId id="264" r:id="rId12"/>
    <p:sldId id="265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2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75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4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0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66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00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2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3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3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29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6708-2520-49B0-9B1A-480E85A38347}" type="datetimeFigureOut">
              <a:rPr lang="nl-NL" smtClean="0"/>
              <a:t>9-5-2015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DFC5-5372-4815-97F1-C8A6A0DB75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1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temme@geodan.nl" TargetMode="External"/><Relationship Id="rId2" Type="http://schemas.openxmlformats.org/officeDocument/2006/relationships/hyperlink" Target="mailto:Tim.ebben@geodan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dan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dan.com/solutions/incident-management-system-prorai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team Geodan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DB Hackathon 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87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Bahnstrecken</a:t>
            </a:r>
            <a:endParaRPr lang="en-US" dirty="0" smtClean="0"/>
          </a:p>
          <a:p>
            <a:r>
              <a:rPr lang="en-US" dirty="0" err="1" smtClean="0"/>
              <a:t>Kilometerpoints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Tunnels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processing: Shape -&gt; </a:t>
            </a:r>
            <a:r>
              <a:rPr lang="en-US" dirty="0" err="1" smtClean="0"/>
              <a:t>PostGIS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35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NL" dirty="0"/>
          </a:p>
        </p:txBody>
      </p:sp>
      <p:sp>
        <p:nvSpPr>
          <p:cNvPr id="23" name="Rounded Rectangle 22"/>
          <p:cNvSpPr/>
          <p:nvPr/>
        </p:nvSpPr>
        <p:spPr>
          <a:xfrm>
            <a:off x="1865519" y="1612624"/>
            <a:ext cx="1602154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lt1">
                    <a:alpha val="52000"/>
                  </a:schemeClr>
                </a:solidFill>
              </a:rPr>
              <a:t>Javascript</a:t>
            </a:r>
            <a:endParaRPr lang="en-US" dirty="0">
              <a:solidFill>
                <a:schemeClr val="lt1">
                  <a:alpha val="52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58441" y="1612624"/>
            <a:ext cx="1609969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nl-NL" dirty="0"/>
          </a:p>
        </p:txBody>
      </p:sp>
      <p:sp>
        <p:nvSpPr>
          <p:cNvPr id="25" name="Rounded Rectangle 24"/>
          <p:cNvSpPr/>
          <p:nvPr/>
        </p:nvSpPr>
        <p:spPr>
          <a:xfrm>
            <a:off x="5859178" y="1612624"/>
            <a:ext cx="1609969" cy="76590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</a:t>
            </a:r>
            <a:endParaRPr lang="nl-NL" dirty="0"/>
          </a:p>
        </p:txBody>
      </p:sp>
      <p:sp>
        <p:nvSpPr>
          <p:cNvPr id="26" name="Rounded Rectangle 25"/>
          <p:cNvSpPr/>
          <p:nvPr/>
        </p:nvSpPr>
        <p:spPr>
          <a:xfrm>
            <a:off x="7992779" y="1612624"/>
            <a:ext cx="1414585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nl-NL" dirty="0"/>
          </a:p>
        </p:txBody>
      </p:sp>
      <p:sp>
        <p:nvSpPr>
          <p:cNvPr id="27" name="Rounded Rectangle 26"/>
          <p:cNvSpPr/>
          <p:nvPr/>
        </p:nvSpPr>
        <p:spPr>
          <a:xfrm>
            <a:off x="1871380" y="3627095"/>
            <a:ext cx="6023710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</a:t>
            </a:r>
            <a:r>
              <a:rPr lang="en-US" dirty="0" err="1" smtClean="0"/>
              <a:t>Bahn</a:t>
            </a:r>
            <a:r>
              <a:rPr lang="en-US" dirty="0" smtClean="0"/>
              <a:t> services</a:t>
            </a:r>
            <a:endParaRPr lang="nl-NL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4215020" y="5102304"/>
            <a:ext cx="1336430" cy="1219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(DB </a:t>
            </a:r>
            <a:r>
              <a:rPr lang="en-US" dirty="0" err="1" smtClean="0"/>
              <a:t>Bahn</a:t>
            </a:r>
            <a:r>
              <a:rPr lang="en-US" dirty="0" smtClean="0"/>
              <a:t>)</a:t>
            </a:r>
            <a:endParaRPr lang="nl-NL" dirty="0"/>
          </a:p>
        </p:txBody>
      </p:sp>
      <p:cxnSp>
        <p:nvCxnSpPr>
          <p:cNvPr id="29" name="Elbow Connector 28"/>
          <p:cNvCxnSpPr>
            <a:stCxn id="23" idx="2"/>
            <a:endCxn id="27" idx="0"/>
          </p:cNvCxnSpPr>
          <p:nvPr/>
        </p:nvCxnSpPr>
        <p:spPr>
          <a:xfrm rot="16200000" flipH="1">
            <a:off x="3150634" y="1894493"/>
            <a:ext cx="1248563" cy="22166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2"/>
            <a:endCxn id="27" idx="0"/>
          </p:cNvCxnSpPr>
          <p:nvPr/>
        </p:nvCxnSpPr>
        <p:spPr>
          <a:xfrm rot="16200000" flipH="1">
            <a:off x="4149049" y="2892908"/>
            <a:ext cx="1248563" cy="2198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27" idx="0"/>
          </p:cNvCxnSpPr>
          <p:nvPr/>
        </p:nvCxnSpPr>
        <p:spPr>
          <a:xfrm rot="5400000">
            <a:off x="5149418" y="2112349"/>
            <a:ext cx="1248563" cy="17809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2"/>
            <a:endCxn id="27" idx="0"/>
          </p:cNvCxnSpPr>
          <p:nvPr/>
        </p:nvCxnSpPr>
        <p:spPr>
          <a:xfrm rot="5400000">
            <a:off x="6167373" y="1094395"/>
            <a:ext cx="1248563" cy="38168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1935" y="309850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5061700" y="3107165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nl-NL" dirty="0"/>
          </a:p>
        </p:txBody>
      </p:sp>
      <p:cxnSp>
        <p:nvCxnSpPr>
          <p:cNvPr id="35" name="Elbow Connector 34"/>
          <p:cNvCxnSpPr>
            <a:stCxn id="27" idx="2"/>
            <a:endCxn id="28" idx="1"/>
          </p:cNvCxnSpPr>
          <p:nvPr/>
        </p:nvCxnSpPr>
        <p:spPr>
          <a:xfrm rot="5400000">
            <a:off x="4563754" y="4782822"/>
            <a:ext cx="638963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81797" y="3770946"/>
            <a:ext cx="1395289" cy="50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Geocoder</a:t>
            </a:r>
            <a:endParaRPr lang="nl-NL" dirty="0"/>
          </a:p>
        </p:txBody>
      </p:sp>
      <p:sp>
        <p:nvSpPr>
          <p:cNvPr id="38" name="Rounded Rectangle 37"/>
          <p:cNvSpPr/>
          <p:nvPr/>
        </p:nvSpPr>
        <p:spPr>
          <a:xfrm>
            <a:off x="6168111" y="3792804"/>
            <a:ext cx="1395289" cy="5048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Pinpoint</a:t>
            </a:r>
            <a:endParaRPr lang="nl-NL" dirty="0"/>
          </a:p>
        </p:txBody>
      </p:sp>
      <p:sp>
        <p:nvSpPr>
          <p:cNvPr id="40" name="TextBox 39"/>
          <p:cNvSpPr txBox="1"/>
          <p:nvPr/>
        </p:nvSpPr>
        <p:spPr>
          <a:xfrm>
            <a:off x="5046219" y="45666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nl-NL" dirty="0"/>
          </a:p>
        </p:txBody>
      </p:sp>
      <p:sp>
        <p:nvSpPr>
          <p:cNvPr id="46" name="Rounded Rectangle 45"/>
          <p:cNvSpPr/>
          <p:nvPr/>
        </p:nvSpPr>
        <p:spPr>
          <a:xfrm>
            <a:off x="9999314" y="3627094"/>
            <a:ext cx="2066802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service</a:t>
            </a:r>
            <a:endParaRPr lang="nl-NL" dirty="0"/>
          </a:p>
        </p:txBody>
      </p:sp>
      <p:cxnSp>
        <p:nvCxnSpPr>
          <p:cNvPr id="52" name="Elbow Connector 51"/>
          <p:cNvCxnSpPr>
            <a:stCxn id="26" idx="2"/>
            <a:endCxn id="46" idx="0"/>
          </p:cNvCxnSpPr>
          <p:nvPr/>
        </p:nvCxnSpPr>
        <p:spPr>
          <a:xfrm rot="16200000" flipH="1">
            <a:off x="9242112" y="1836491"/>
            <a:ext cx="1248562" cy="2332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6754" y="3627094"/>
            <a:ext cx="1766253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OpenStreetMap</a:t>
            </a:r>
            <a:endParaRPr lang="nl-NL" dirty="0"/>
          </a:p>
        </p:txBody>
      </p:sp>
      <p:cxnSp>
        <p:nvCxnSpPr>
          <p:cNvPr id="56" name="Elbow Connector 55"/>
          <p:cNvCxnSpPr>
            <a:stCxn id="24" idx="2"/>
            <a:endCxn id="55" idx="0"/>
          </p:cNvCxnSpPr>
          <p:nvPr/>
        </p:nvCxnSpPr>
        <p:spPr>
          <a:xfrm rot="5400000">
            <a:off x="2182373" y="1146041"/>
            <a:ext cx="1248562" cy="37135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116196" y="3627094"/>
            <a:ext cx="1766253" cy="8362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Geoserver</a:t>
            </a:r>
            <a:endParaRPr lang="nl-NL" dirty="0"/>
          </a:p>
        </p:txBody>
      </p:sp>
      <p:cxnSp>
        <p:nvCxnSpPr>
          <p:cNvPr id="71" name="Elbow Connector 70"/>
          <p:cNvCxnSpPr>
            <a:stCxn id="69" idx="0"/>
            <a:endCxn id="26" idx="2"/>
          </p:cNvCxnSpPr>
          <p:nvPr/>
        </p:nvCxnSpPr>
        <p:spPr>
          <a:xfrm rot="16200000" flipV="1">
            <a:off x="8225417" y="2853187"/>
            <a:ext cx="1248562" cy="2992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1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Database: PostgreSQL + </a:t>
            </a:r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err="1" smtClean="0"/>
              <a:t>Webservices</a:t>
            </a:r>
            <a:r>
              <a:rPr lang="en-US" dirty="0" smtClean="0"/>
              <a:t>: ASP.NET Web API</a:t>
            </a:r>
          </a:p>
          <a:p>
            <a:r>
              <a:rPr lang="en-US" dirty="0" smtClean="0"/>
              <a:t>Map: </a:t>
            </a:r>
            <a:r>
              <a:rPr lang="en-US" dirty="0" err="1" smtClean="0"/>
              <a:t>Geoserver</a:t>
            </a:r>
            <a:endParaRPr lang="en-US" dirty="0" smtClean="0"/>
          </a:p>
          <a:p>
            <a:r>
              <a:rPr lang="en-US" dirty="0" smtClean="0"/>
              <a:t>Desktop: WPF + </a:t>
            </a:r>
            <a:r>
              <a:rPr lang="en-US" dirty="0" err="1" smtClean="0"/>
              <a:t>Mapsui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99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more data </a:t>
            </a:r>
          </a:p>
          <a:p>
            <a:r>
              <a:rPr lang="en-US" dirty="0" smtClean="0"/>
              <a:t>Extend intake form</a:t>
            </a:r>
          </a:p>
          <a:p>
            <a:r>
              <a:rPr lang="en-US" dirty="0" smtClean="0"/>
              <a:t>Store incident information</a:t>
            </a:r>
          </a:p>
          <a:p>
            <a:r>
              <a:rPr lang="en-US" dirty="0" smtClean="0"/>
              <a:t>Add more rules and </a:t>
            </a:r>
            <a:r>
              <a:rPr lang="en-US" dirty="0" smtClean="0"/>
              <a:t>notifications</a:t>
            </a:r>
          </a:p>
          <a:p>
            <a:r>
              <a:rPr lang="en-US" dirty="0" smtClean="0"/>
              <a:t>More clients (mobile)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71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Intake incident</a:t>
            </a:r>
          </a:p>
          <a:p>
            <a:r>
              <a:rPr lang="en-US" dirty="0" smtClean="0"/>
              <a:t>Visualize incident</a:t>
            </a:r>
          </a:p>
          <a:p>
            <a:r>
              <a:rPr lang="en-US" dirty="0" smtClean="0"/>
              <a:t>Send SMS notifications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27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Ebben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Tim.ebben@geodan.nl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www.twitter.com/timebben</a:t>
            </a:r>
            <a:endParaRPr lang="nl-NL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Bert Temme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Bert.temme@geodan.nl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www.twitter.com/berttemme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7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777" y="503148"/>
            <a:ext cx="6796177" cy="1325563"/>
          </a:xfrm>
        </p:spPr>
        <p:txBody>
          <a:bodyPr/>
          <a:lstStyle/>
          <a:p>
            <a:r>
              <a:rPr lang="en-US" dirty="0" smtClean="0"/>
              <a:t>Who?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777" y="2489859"/>
            <a:ext cx="6252713" cy="2927530"/>
          </a:xfrm>
        </p:spPr>
        <p:txBody>
          <a:bodyPr/>
          <a:lstStyle/>
          <a:p>
            <a:r>
              <a:rPr lang="en-US" dirty="0" smtClean="0"/>
              <a:t>Geodan </a:t>
            </a:r>
            <a:r>
              <a:rPr lang="en-US" dirty="0" smtClean="0">
                <a:hlinkClick r:id="rId2"/>
              </a:rPr>
              <a:t>http://www.geodan.nl</a:t>
            </a:r>
            <a:endParaRPr lang="en-US" dirty="0" smtClean="0"/>
          </a:p>
          <a:p>
            <a:r>
              <a:rPr lang="en-US" dirty="0" smtClean="0"/>
              <a:t>Tim Ebben (research department) tim.ebben@geodan.nl</a:t>
            </a:r>
          </a:p>
          <a:p>
            <a:r>
              <a:rPr lang="en-US" dirty="0" smtClean="0"/>
              <a:t>Bert Temme (research department)</a:t>
            </a:r>
          </a:p>
          <a:p>
            <a:pPr marL="0" indent="0">
              <a:buNone/>
            </a:pPr>
            <a:r>
              <a:rPr lang="en-US" dirty="0" smtClean="0"/>
              <a:t>   bert.temme@geodan.nl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383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Management Application for Control Room</a:t>
            </a:r>
          </a:p>
          <a:p>
            <a:endParaRPr lang="en-US" dirty="0" smtClean="0"/>
          </a:p>
          <a:p>
            <a:r>
              <a:rPr lang="en-US" dirty="0" smtClean="0"/>
              <a:t>Features: </a:t>
            </a:r>
          </a:p>
          <a:p>
            <a:r>
              <a:rPr lang="en-US" dirty="0" smtClean="0"/>
              <a:t>Intake incident </a:t>
            </a:r>
          </a:p>
          <a:p>
            <a:r>
              <a:rPr lang="en-US" dirty="0"/>
              <a:t>V</a:t>
            </a:r>
            <a:r>
              <a:rPr lang="en-US" dirty="0" smtClean="0"/>
              <a:t>isualize incident in map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incident</a:t>
            </a:r>
          </a:p>
          <a:p>
            <a:r>
              <a:rPr lang="en-US" dirty="0" err="1" smtClean="0"/>
              <a:t>Notificate</a:t>
            </a:r>
            <a:r>
              <a:rPr lang="en-US" dirty="0" smtClean="0"/>
              <a:t> people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362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1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87" y="1409700"/>
            <a:ext cx="9016655" cy="48053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259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2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68" y="1352550"/>
            <a:ext cx="9052400" cy="482441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598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SpoorWeb</a:t>
            </a:r>
            <a:r>
              <a:rPr lang="en-US" dirty="0" smtClean="0"/>
              <a:t> at </a:t>
            </a:r>
            <a:r>
              <a:rPr lang="en-US" dirty="0" err="1" smtClean="0"/>
              <a:t>ProRail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2" y="1423359"/>
            <a:ext cx="8175906" cy="459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76963"/>
            <a:ext cx="815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info: </a:t>
            </a:r>
            <a:r>
              <a:rPr lang="en-US" dirty="0" smtClean="0">
                <a:hlinkClick r:id="rId3"/>
              </a:rPr>
              <a:t>http://www.geodan.com/solutions/incident-management-system-prorail/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30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Spoorweb at Rail Operating Centre (ROC) in York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41" y="1518160"/>
            <a:ext cx="6990163" cy="48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388" y="1868757"/>
            <a:ext cx="6114691" cy="2522088"/>
          </a:xfrm>
        </p:spPr>
        <p:txBody>
          <a:bodyPr>
            <a:normAutofit/>
          </a:bodyPr>
          <a:lstStyle/>
          <a:p>
            <a:r>
              <a:rPr lang="en-US" dirty="0" smtClean="0"/>
              <a:t>Fix incidents more quick</a:t>
            </a:r>
          </a:p>
          <a:p>
            <a:r>
              <a:rPr lang="en-US" dirty="0" smtClean="0"/>
              <a:t>Give people correct information what/where/when</a:t>
            </a:r>
          </a:p>
          <a:p>
            <a:r>
              <a:rPr lang="en-US" dirty="0" smtClean="0"/>
              <a:t>Less delays -&gt; reduce costs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704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8389" cy="2539341"/>
          </a:xfrm>
        </p:spPr>
        <p:txBody>
          <a:bodyPr/>
          <a:lstStyle/>
          <a:p>
            <a:r>
              <a:rPr lang="en-US" dirty="0" smtClean="0"/>
              <a:t>Create and fill database</a:t>
            </a:r>
          </a:p>
          <a:p>
            <a:r>
              <a:rPr lang="en-US" dirty="0" smtClean="0"/>
              <a:t>Create DB </a:t>
            </a:r>
            <a:r>
              <a:rPr lang="en-US" dirty="0" err="1" smtClean="0"/>
              <a:t>Bahn</a:t>
            </a:r>
            <a:r>
              <a:rPr lang="en-US" dirty="0" smtClean="0"/>
              <a:t> REST API (JSON)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DBBahn</a:t>
            </a:r>
            <a:r>
              <a:rPr lang="en-US" dirty="0" smtClean="0"/>
              <a:t> </a:t>
            </a:r>
            <a:r>
              <a:rPr lang="en-US" dirty="0" err="1" smtClean="0"/>
              <a:t>mapservice</a:t>
            </a:r>
            <a:endParaRPr lang="en-US" dirty="0" smtClean="0"/>
          </a:p>
          <a:p>
            <a:r>
              <a:rPr lang="en-US" dirty="0" smtClean="0"/>
              <a:t>Create Incident Control Room application (desktop)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736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206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Presentation team Geodan</vt:lpstr>
      <vt:lpstr>Who?</vt:lpstr>
      <vt:lpstr>What?</vt:lpstr>
      <vt:lpstr>Screenshot 1</vt:lpstr>
      <vt:lpstr>Screenshot 2</vt:lpstr>
      <vt:lpstr>SpoorWeb at ProRail</vt:lpstr>
      <vt:lpstr>Spoorweb at Rail Operating Centre (ROC) in York</vt:lpstr>
      <vt:lpstr>Why?</vt:lpstr>
      <vt:lpstr>How?</vt:lpstr>
      <vt:lpstr>Data used</vt:lpstr>
      <vt:lpstr>Architecture</vt:lpstr>
      <vt:lpstr>Techniques</vt:lpstr>
      <vt:lpstr>Future improvements</vt:lpstr>
      <vt:lpstr>Demo!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team Geodan</dc:title>
  <dc:creator>Bert Temme</dc:creator>
  <cp:lastModifiedBy>Bert Temme</cp:lastModifiedBy>
  <cp:revision>10</cp:revision>
  <dcterms:created xsi:type="dcterms:W3CDTF">2015-05-09T07:28:01Z</dcterms:created>
  <dcterms:modified xsi:type="dcterms:W3CDTF">2015-05-09T09:26:52Z</dcterms:modified>
</cp:coreProperties>
</file>