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4B75-73C3-61F1-E4FA-D9DB6FE3B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388C-5C7E-C2B4-BA82-F3641215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3798-142A-22D0-C2E0-74DDF370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9E83-AC4D-83A9-329E-41ED8F7A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EF95-F3B3-37EB-947D-9AF58DAF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DDAB-3397-4CDA-3F0A-2AD06ABE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0E571-C55C-3164-FCD5-526F3184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0DD3-E0A4-9B4E-3412-F9127D7A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224C-0D10-636C-4A0E-E0739E7A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BDD7-3D76-3950-73B8-8245F76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02C65-CD83-DAF7-FA14-FEA005E3C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7113-A52A-3908-EAF0-5D76FDC9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1939-CEAC-A639-FDD2-B5B32EA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CC4A-8081-BB5E-E9EA-F286E8AD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22B1-EC84-3768-B4EF-87CC0343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759E-192A-0D83-1B6E-A6A1D547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B3C-B0DD-139A-29EE-1157C1BF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72D5-F69F-2830-2511-8881A58F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AFE6-97EA-54F1-D9EB-024B7EFE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4CF-4885-4ECF-5FA0-E7A949DC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F8DA-5644-F1F8-A04E-384CEC01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DEE6-0E05-AF5A-EDB8-62D5D3DC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C154-B4EA-A914-CA92-6F8103F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5200-7959-FEAC-C6F7-716F85E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25A-C9AF-D115-F352-C67CF593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8E40-8522-2066-0503-1BA5306E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39AE-2C99-FEA0-0EF1-55549627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C61F5-7B57-F617-4ACC-C46A62FD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ADBEB-B83D-2582-6AFC-CDC6168C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F71B-E3E1-A6E2-316E-1332D92E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06C5-190A-E075-A380-44A8A2D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526-0A29-951A-BF71-AEE6E351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91DF-91BF-B0C6-8F58-8418EC1B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401A-1379-7952-1B70-5866C400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3E231-E506-EEC8-6706-23A33C9A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E6A57-D7D0-40C0-2F61-56F479063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133-9F1E-CADA-3EDC-E34F03FC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3E0AF-4A81-F3E7-9A9C-954C36B8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EFC59-0D97-9109-A7B0-783F6EE3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283-5977-F879-FF6F-9607BA13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8A67B-796C-E2F5-AF8A-885424E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143B9-B093-9619-1C26-7C3FC2C7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3388B-4B47-5D9A-12D9-B46D5C87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9313-E2FB-C56B-BDAB-0A539CDB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D0CB4-3690-A77A-6D86-90EA6C5B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7961-FC0D-7437-7681-4F56480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B44-8E2A-C106-FB8F-85477E2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972F-A19C-945A-8E5D-15D17307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B7058-A068-C2B5-A68D-19608890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2BE2-D031-E480-BED4-5EF58BD3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ADC81-E5BB-EC57-626D-C905857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8ACE-D6FB-0EE8-29EF-F0F8AEC7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C9F4-7F64-68F2-A7B2-CF467DB6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BDCC-E52C-A0E3-C613-13BA19D47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16047-3E72-883A-5FD9-30CACC7C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E691-F570-9754-E913-0B3D524D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B363-16CD-A7B0-5C57-B3D399A9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3CDC0-F761-3C2E-D456-DA5C94C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E93AA-0B08-6E1B-D5D3-E98B4F7A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D618-2850-0341-E551-1939DD35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145C-5B89-D07C-C669-23FA567BA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F0EE-7F97-49BD-B5A0-0C68299DC1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5F6C-98B2-B91C-4114-9D336418E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142D-7ED9-73DE-6B59-B7BEC62F6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1667-F8ED-4EAF-8F2E-224CBFE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9A0756-9959-0634-3372-02A46B648BBF}"/>
              </a:ext>
            </a:extLst>
          </p:cNvPr>
          <p:cNvGrpSpPr/>
          <p:nvPr/>
        </p:nvGrpSpPr>
        <p:grpSpPr>
          <a:xfrm>
            <a:off x="3579215" y="1184098"/>
            <a:ext cx="4075796" cy="4075796"/>
            <a:chOff x="3579215" y="1184098"/>
            <a:chExt cx="4075796" cy="40757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F60C6-F6ED-511C-D766-794BF739675E}"/>
                </a:ext>
              </a:extLst>
            </p:cNvPr>
            <p:cNvSpPr/>
            <p:nvPr/>
          </p:nvSpPr>
          <p:spPr>
            <a:xfrm>
              <a:off x="4592472" y="2176818"/>
              <a:ext cx="2040340" cy="204034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36C831-2779-A73D-B548-3B1A034FC53F}"/>
                </a:ext>
              </a:extLst>
            </p:cNvPr>
            <p:cNvSpPr/>
            <p:nvPr/>
          </p:nvSpPr>
          <p:spPr>
            <a:xfrm>
              <a:off x="4133211" y="1736093"/>
              <a:ext cx="2934853" cy="2934853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982D20-3B97-74A9-740D-EBE260FF4C35}"/>
                </a:ext>
              </a:extLst>
            </p:cNvPr>
            <p:cNvSpPr/>
            <p:nvPr/>
          </p:nvSpPr>
          <p:spPr>
            <a:xfrm>
              <a:off x="3933443" y="1548682"/>
              <a:ext cx="3307523" cy="3307523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424FB7-135B-C5AE-81DC-81318675E132}"/>
                </a:ext>
              </a:extLst>
            </p:cNvPr>
            <p:cNvSpPr/>
            <p:nvPr/>
          </p:nvSpPr>
          <p:spPr>
            <a:xfrm>
              <a:off x="3807815" y="1441590"/>
              <a:ext cx="3544455" cy="3544455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2DCAA-3A9F-A057-5469-56E4D88F858E}"/>
                </a:ext>
              </a:extLst>
            </p:cNvPr>
            <p:cNvSpPr/>
            <p:nvPr/>
          </p:nvSpPr>
          <p:spPr>
            <a:xfrm>
              <a:off x="3579215" y="1184098"/>
              <a:ext cx="4075796" cy="407579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3830E3-AAF7-D016-8584-5B2D60956319}"/>
                </a:ext>
              </a:extLst>
            </p:cNvPr>
            <p:cNvCxnSpPr/>
            <p:nvPr/>
          </p:nvCxnSpPr>
          <p:spPr>
            <a:xfrm flipV="1">
              <a:off x="3807815" y="1287036"/>
              <a:ext cx="3847196" cy="3847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B9BD80-0C6C-EBE6-799E-BF49652494EC}"/>
                </a:ext>
              </a:extLst>
            </p:cNvPr>
            <p:cNvSpPr/>
            <p:nvPr/>
          </p:nvSpPr>
          <p:spPr>
            <a:xfrm>
              <a:off x="3696511" y="4718782"/>
              <a:ext cx="401595" cy="395416"/>
            </a:xfrm>
            <a:custGeom>
              <a:avLst/>
              <a:gdLst>
                <a:gd name="connsiteX0" fmla="*/ 0 w 401595"/>
                <a:gd name="connsiteY0" fmla="*/ 395416 h 395416"/>
                <a:gd name="connsiteX1" fmla="*/ 401595 w 401595"/>
                <a:gd name="connsiteY1" fmla="*/ 0 h 395416"/>
                <a:gd name="connsiteX2" fmla="*/ 166816 w 401595"/>
                <a:gd name="connsiteY2" fmla="*/ 142103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595" h="395416">
                  <a:moveTo>
                    <a:pt x="0" y="395416"/>
                  </a:moveTo>
                  <a:cubicBezTo>
                    <a:pt x="181232" y="223966"/>
                    <a:pt x="362465" y="52516"/>
                    <a:pt x="401595" y="0"/>
                  </a:cubicBezTo>
                  <a:lnTo>
                    <a:pt x="166816" y="14210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46F591-7DBF-F7DB-10C5-6CF5D63A1A43}"/>
                </a:ext>
              </a:extLst>
            </p:cNvPr>
            <p:cNvSpPr/>
            <p:nvPr/>
          </p:nvSpPr>
          <p:spPr>
            <a:xfrm rot="10800000">
              <a:off x="3822139" y="4814548"/>
              <a:ext cx="401595" cy="395416"/>
            </a:xfrm>
            <a:custGeom>
              <a:avLst/>
              <a:gdLst>
                <a:gd name="connsiteX0" fmla="*/ 0 w 401595"/>
                <a:gd name="connsiteY0" fmla="*/ 395416 h 395416"/>
                <a:gd name="connsiteX1" fmla="*/ 401595 w 401595"/>
                <a:gd name="connsiteY1" fmla="*/ 0 h 395416"/>
                <a:gd name="connsiteX2" fmla="*/ 166816 w 401595"/>
                <a:gd name="connsiteY2" fmla="*/ 142103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595" h="395416">
                  <a:moveTo>
                    <a:pt x="0" y="395416"/>
                  </a:moveTo>
                  <a:cubicBezTo>
                    <a:pt x="181232" y="223966"/>
                    <a:pt x="362465" y="52516"/>
                    <a:pt x="401595" y="0"/>
                  </a:cubicBezTo>
                  <a:lnTo>
                    <a:pt x="166816" y="14210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A4AA3D-A72F-974D-3CFE-4A235B8055D7}"/>
                </a:ext>
              </a:extLst>
            </p:cNvPr>
            <p:cNvSpPr/>
            <p:nvPr/>
          </p:nvSpPr>
          <p:spPr>
            <a:xfrm>
              <a:off x="7073087" y="1354062"/>
              <a:ext cx="401595" cy="395416"/>
            </a:xfrm>
            <a:custGeom>
              <a:avLst/>
              <a:gdLst>
                <a:gd name="connsiteX0" fmla="*/ 0 w 401595"/>
                <a:gd name="connsiteY0" fmla="*/ 395416 h 395416"/>
                <a:gd name="connsiteX1" fmla="*/ 401595 w 401595"/>
                <a:gd name="connsiteY1" fmla="*/ 0 h 395416"/>
                <a:gd name="connsiteX2" fmla="*/ 166816 w 401595"/>
                <a:gd name="connsiteY2" fmla="*/ 142103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595" h="395416">
                  <a:moveTo>
                    <a:pt x="0" y="395416"/>
                  </a:moveTo>
                  <a:cubicBezTo>
                    <a:pt x="181232" y="223966"/>
                    <a:pt x="362465" y="52516"/>
                    <a:pt x="401595" y="0"/>
                  </a:cubicBezTo>
                  <a:lnTo>
                    <a:pt x="166816" y="14210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CCD551-5977-1917-D434-3CB29EB392F3}"/>
                </a:ext>
              </a:extLst>
            </p:cNvPr>
            <p:cNvSpPr/>
            <p:nvPr/>
          </p:nvSpPr>
          <p:spPr>
            <a:xfrm rot="10800000">
              <a:off x="7198715" y="1449828"/>
              <a:ext cx="401595" cy="395416"/>
            </a:xfrm>
            <a:custGeom>
              <a:avLst/>
              <a:gdLst>
                <a:gd name="connsiteX0" fmla="*/ 0 w 401595"/>
                <a:gd name="connsiteY0" fmla="*/ 395416 h 395416"/>
                <a:gd name="connsiteX1" fmla="*/ 401595 w 401595"/>
                <a:gd name="connsiteY1" fmla="*/ 0 h 395416"/>
                <a:gd name="connsiteX2" fmla="*/ 166816 w 401595"/>
                <a:gd name="connsiteY2" fmla="*/ 142103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595" h="395416">
                  <a:moveTo>
                    <a:pt x="0" y="395416"/>
                  </a:moveTo>
                  <a:cubicBezTo>
                    <a:pt x="181232" y="223966"/>
                    <a:pt x="362465" y="52516"/>
                    <a:pt x="401595" y="0"/>
                  </a:cubicBezTo>
                  <a:lnTo>
                    <a:pt x="166816" y="14210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Volcano with solid fill">
            <a:extLst>
              <a:ext uri="{FF2B5EF4-FFF2-40B4-BE49-F238E27FC236}">
                <a16:creationId xmlns:a16="http://schemas.microsoft.com/office/drawing/2014/main" id="{C8867A4A-CB51-64EE-E173-20CB1D12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4272" y="1600200"/>
            <a:ext cx="3657600" cy="36576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24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Extratectonics</dc:creator>
  <cp:lastModifiedBy>Extratectonics</cp:lastModifiedBy>
  <cp:revision>3</cp:revision>
  <dcterms:created xsi:type="dcterms:W3CDTF">2023-04-14T14:56:12Z</dcterms:created>
  <dcterms:modified xsi:type="dcterms:W3CDTF">2023-04-14T17:22:31Z</dcterms:modified>
</cp:coreProperties>
</file>