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7FC"/>
    <a:srgbClr val="FBD01E"/>
    <a:srgbClr val="F3E348"/>
    <a:srgbClr val="FFEDC7"/>
    <a:srgbClr val="233A5B"/>
    <a:srgbClr val="FFF8E7"/>
    <a:srgbClr val="1A1A1A"/>
    <a:srgbClr val="E03135"/>
    <a:srgbClr val="C16069"/>
    <a:srgbClr val="FF34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06" autoAdjust="0"/>
    <p:restoredTop sz="94696" autoAdjust="0"/>
  </p:normalViewPr>
  <p:slideViewPr>
    <p:cSldViewPr snapToGrid="0" snapToObjects="1">
      <p:cViewPr varScale="1">
        <p:scale>
          <a:sx n="105" d="100"/>
          <a:sy n="105" d="100"/>
        </p:scale>
        <p:origin x="1240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FBD01E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F4F7FC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33A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233A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rgbClr val="233A5B"/>
                </a:solidFill>
              </a:defRPr>
            </a:lvl1pPr>
            <a:lvl2pPr>
              <a:defRPr>
                <a:solidFill>
                  <a:srgbClr val="233A5B"/>
                </a:solidFill>
              </a:defRPr>
            </a:lvl2pPr>
            <a:lvl3pPr>
              <a:defRPr>
                <a:solidFill>
                  <a:srgbClr val="233A5B"/>
                </a:solidFill>
              </a:defRPr>
            </a:lvl3pPr>
            <a:lvl4pPr>
              <a:defRPr>
                <a:solidFill>
                  <a:srgbClr val="233A5B"/>
                </a:solidFill>
              </a:defRPr>
            </a:lvl4pPr>
            <a:lvl5pPr>
              <a:defRPr>
                <a:solidFill>
                  <a:srgbClr val="233A5B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F3E348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F4F7FC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BD01E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rgbClr val="233A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FBD01E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BD01E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33A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233A5B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solidFill>
                  <a:srgbClr val="233A5B"/>
                </a:solidFill>
              </a:defRPr>
            </a:lvl1pPr>
            <a:lvl2pPr>
              <a:defRPr>
                <a:solidFill>
                  <a:srgbClr val="233A5B"/>
                </a:solidFill>
              </a:defRPr>
            </a:lvl2pPr>
            <a:lvl3pPr>
              <a:defRPr>
                <a:solidFill>
                  <a:srgbClr val="233A5B"/>
                </a:solidFill>
              </a:defRPr>
            </a:lvl3pPr>
            <a:lvl4pPr>
              <a:defRPr>
                <a:solidFill>
                  <a:srgbClr val="233A5B"/>
                </a:solidFill>
              </a:defRPr>
            </a:lvl4pPr>
            <a:lvl5pPr>
              <a:defRPr>
                <a:solidFill>
                  <a:srgbClr val="233A5B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233A5B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defRPr>
                <a:solidFill>
                  <a:srgbClr val="233A5B"/>
                </a:solidFill>
              </a:defRPr>
            </a:lvl1pPr>
            <a:lvl2pPr>
              <a:defRPr>
                <a:solidFill>
                  <a:srgbClr val="233A5B"/>
                </a:solidFill>
              </a:defRPr>
            </a:lvl2pPr>
            <a:lvl3pPr>
              <a:defRPr>
                <a:solidFill>
                  <a:srgbClr val="233A5B"/>
                </a:solidFill>
              </a:defRPr>
            </a:lvl3pPr>
            <a:lvl4pPr>
              <a:defRPr>
                <a:solidFill>
                  <a:srgbClr val="233A5B"/>
                </a:solidFill>
              </a:defRPr>
            </a:lvl4pPr>
            <a:lvl5pPr>
              <a:defRPr>
                <a:solidFill>
                  <a:srgbClr val="233A5B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33A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>
                <a:solidFill>
                  <a:srgbClr val="233A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>
                <a:solidFill>
                  <a:srgbClr val="233A5B"/>
                </a:solidFill>
              </a:defRPr>
            </a:lvl1pPr>
            <a:lvl2pPr>
              <a:defRPr sz="1575">
                <a:solidFill>
                  <a:srgbClr val="233A5B"/>
                </a:solidFill>
              </a:defRPr>
            </a:lvl2pPr>
            <a:lvl3pPr>
              <a:defRPr sz="1350">
                <a:solidFill>
                  <a:srgbClr val="233A5B"/>
                </a:solidFill>
              </a:defRPr>
            </a:lvl3pPr>
            <a:lvl4pPr>
              <a:defRPr sz="1125">
                <a:solidFill>
                  <a:srgbClr val="233A5B"/>
                </a:solidFill>
              </a:defRPr>
            </a:lvl4pPr>
            <a:lvl5pPr>
              <a:defRPr sz="1125">
                <a:solidFill>
                  <a:srgbClr val="233A5B"/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233A5B"/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1800">
                <a:solidFill>
                  <a:srgbClr val="233A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900">
                <a:solidFill>
                  <a:srgbClr val="233A5B"/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FBD01E"/>
          </a:solidFill>
          <a:latin typeface="Trebuchet MS" panose="020B0703020202090204" pitchFamily="34" charset="0"/>
          <a:ea typeface="+mj-ea"/>
          <a:cs typeface="Gill Sans" panose="020B0502020104020203" pitchFamily="34" charset="-79"/>
        </a:defRPr>
      </a:lvl1pPr>
    </p:titleStyle>
    <p:bodyStyle>
      <a:lvl1pPr marL="128588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rgbClr val="F4F7F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5763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rgbClr val="F4F7F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2938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rgbClr val="F4F7F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00113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rgbClr val="F4F7F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7288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rgbClr val="F4F7F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1122363"/>
            <a:ext cx="6858000" cy="2387600"/>
          </a:xfrm>
          <a:prstGeom prst="rect">
            <a:avLst/>
          </a:prstGeom>
        </p:spPr>
        <p:txBody>
          <a:bodyPr/>
          <a:lstStyle/>
          <a:p>
            <a:r>
              <a:t>Slides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3602038"/>
            <a:ext cx="6858000" cy="1655762"/>
          </a:xfrm>
        </p:spPr>
        <p:txBody>
          <a:bodyPr/>
          <a:lstStyle/>
          <a:p>
            <a:br/>
            <a:br/>
            <a:r>
              <a:t>James Adams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888" y="1709742"/>
            <a:ext cx="7886700" cy="2852737"/>
          </a:xfrm>
          <a:prstGeom prst="rect">
            <a:avLst/>
          </a:prstGeom>
        </p:spPr>
        <p:txBody>
          <a:bodyPr/>
          <a:lstStyle/>
          <a:p>
            <a:r>
              <a:rPr dirty="0"/>
              <a:t>Test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920115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Test 2 Sub 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000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Text here. Here is all my new material.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632" y="365129"/>
            <a:ext cx="9173718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New slide</a:t>
            </a:r>
          </a:p>
        </p:txBody>
      </p:sp>
      <p:pic>
        <p:nvPicPr>
          <p:cNvPr id="3" name="Picture 1" descr="_images/ca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59000" y="1816100"/>
            <a:ext cx="7848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9"/>
            <a:ext cx="893445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Incremental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dirty="0"/>
              <a:t>Put in code fence</a:t>
            </a:r>
          </a:p>
          <a:p>
            <a:pPr lvl="1"/>
            <a:r>
              <a:rPr dirty="0"/>
              <a:t>Using three colons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920115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Include speaker notes in another fenced code block.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920115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Put your contents in column code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t>To make them show up in two columns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Cosmic Latte</Template>
  <TotalTime>16</TotalTime>
  <Words>56</Words>
  <Application>Microsoft Macintosh PowerPoint</Application>
  <PresentationFormat>On-screen Show (4:3)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IBM Plex Sans Text</vt:lpstr>
      <vt:lpstr>Patua One</vt:lpstr>
      <vt:lpstr>Rockwell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1</dc:title>
  <dc:creator>James Adams</dc:creator>
  <cp:keywords/>
  <cp:lastModifiedBy>James Adams</cp:lastModifiedBy>
  <cp:revision>13</cp:revision>
  <dcterms:created xsi:type="dcterms:W3CDTF">2021-01-29T17:32:48Z</dcterms:created>
  <dcterms:modified xsi:type="dcterms:W3CDTF">2021-03-08T14:02:48Z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ndocomatic-fileinfo">
    <vt:lpwstr/>
  </property>
</Properties>
</file>