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C"/>
    <a:srgbClr val="FBD01E"/>
    <a:srgbClr val="F3E348"/>
    <a:srgbClr val="FFEDC7"/>
    <a:srgbClr val="233A5B"/>
    <a:srgbClr val="FFF8E7"/>
    <a:srgbClr val="1A1A1A"/>
    <a:srgbClr val="E03135"/>
    <a:srgbClr val="C16069"/>
    <a:srgbClr val="FF3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 autoAdjust="0"/>
    <p:restoredTop sz="94696" autoAdjust="0"/>
  </p:normalViewPr>
  <p:slideViewPr>
    <p:cSldViewPr snapToGrid="0" snapToObjects="1">
      <p:cViewPr varScale="1">
        <p:scale>
          <a:sx n="105" d="100"/>
          <a:sy n="105" d="100"/>
        </p:scale>
        <p:origin x="12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3E34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BD01E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FBD01E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9"/>
            <a:ext cx="9173718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9"/>
            <a:ext cx="89344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14</cp:revision>
  <dcterms:created xsi:type="dcterms:W3CDTF">2021-01-29T17:32:48Z</dcterms:created>
  <dcterms:modified xsi:type="dcterms:W3CDTF">2022-01-31T18:45:51Z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