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6" autoAdjust="0"/>
    <p:restoredTop sz="94696" autoAdjust="0"/>
  </p:normalViewPr>
  <p:slideViewPr>
    <p:cSldViewPr snapToGrid="0" snapToObjects="1">
      <p:cViewPr varScale="1">
        <p:scale>
          <a:sx n="105" d="100"/>
          <a:sy n="105" d="100"/>
        </p:scale>
        <p:origin x="9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DC322F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600" b="0" i="0" kern="1200" baseline="0">
          <a:solidFill>
            <a:srgbClr val="1A1A1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13</cp:revision>
  <dcterms:created xsi:type="dcterms:W3CDTF">2021-01-29T17:32:48Z</dcterms:created>
  <dcterms:modified xsi:type="dcterms:W3CDTF">2022-01-31T18:43:59Z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