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68"/>
    <a:srgbClr val="374151"/>
    <a:srgbClr val="1D1D30"/>
    <a:srgbClr val="1A1A1A"/>
    <a:srgbClr val="E03135"/>
    <a:srgbClr val="E11D49"/>
    <a:srgbClr val="FE4600"/>
    <a:srgbClr val="2F3440"/>
    <a:srgbClr val="022B36"/>
    <a:srgbClr val="1F4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94618" autoAdjust="0"/>
  </p:normalViewPr>
  <p:slideViewPr>
    <p:cSldViewPr snapToGrid="0" snapToObjects="1">
      <p:cViewPr varScale="1">
        <p:scale>
          <a:sx n="104" d="100"/>
          <a:sy n="104" d="100"/>
        </p:scale>
        <p:origin x="1008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4F7FC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F4F7F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6268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rgbClr val="233A5B"/>
                </a:solidFill>
              </a:defRPr>
            </a:lvl1pPr>
            <a:lvl2pPr>
              <a:defRPr sz="1575">
                <a:solidFill>
                  <a:srgbClr val="233A5B"/>
                </a:solidFill>
              </a:defRPr>
            </a:lvl2pPr>
            <a:lvl3pPr>
              <a:defRPr sz="1350">
                <a:solidFill>
                  <a:srgbClr val="233A5B"/>
                </a:solidFill>
              </a:defRPr>
            </a:lvl3pPr>
            <a:lvl4pPr>
              <a:defRPr sz="1125">
                <a:solidFill>
                  <a:srgbClr val="233A5B"/>
                </a:solidFill>
              </a:defRPr>
            </a:lvl4pPr>
            <a:lvl5pPr>
              <a:defRPr sz="1125">
                <a:solidFill>
                  <a:srgbClr val="233A5B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FF6268"/>
          </a:solidFill>
          <a:latin typeface="Trebuchet MS" panose="020B0703020202090204" pitchFamily="34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365129"/>
            <a:ext cx="9173718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9"/>
            <a:ext cx="89344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James Adams</cp:lastModifiedBy>
  <cp:revision>16</cp:revision>
  <dcterms:created xsi:type="dcterms:W3CDTF">2021-01-29T17:32:48Z</dcterms:created>
  <dcterms:modified xsi:type="dcterms:W3CDTF">2022-01-31T18:46:48Z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