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58B1-1F87-4484-B760-EC0DCF70A045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eofery/MariosPizzaba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dirty="0"/>
              <a:t>Mario’s </a:t>
            </a:r>
            <a:r>
              <a:rPr lang="en-GB" dirty="0" err="1"/>
              <a:t>PizzaBar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 err="1"/>
              <a:t>Gruppe</a:t>
            </a:r>
            <a:r>
              <a:rPr lang="en-GB" dirty="0"/>
              <a:t> 2: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https://github.com/Geofery/MariosPizzabar.git</a:t>
            </a:r>
            <a:endParaRPr lang="en-GB" dirty="0"/>
          </a:p>
          <a:p>
            <a:r>
              <a:rPr lang="en-GB" dirty="0"/>
              <a:t>Jens-k-m-m, </a:t>
            </a:r>
            <a:r>
              <a:rPr lang="en-GB" dirty="0" err="1"/>
              <a:t>TheeCapain</a:t>
            </a:r>
            <a:r>
              <a:rPr lang="en-GB" dirty="0"/>
              <a:t>, </a:t>
            </a:r>
            <a:r>
              <a:rPr lang="en-GB" dirty="0" err="1"/>
              <a:t>Geofery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MichalaNybroe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/>
          <a:srcRect t="13575" r="-1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Risiko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Sygdom længerevarende (</a:t>
            </a:r>
            <a:r>
              <a:rPr lang="da-DK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corona</a:t>
            </a:r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Sygdom kortere forløb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Børn der bliver syge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GitHub går ned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Vores arbejde forsvinder lokalt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Lærer ændrer projekt beskrivelse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Mister adgang til Teams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Gruppemedlem forlader gruppen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Gruppemedlem mister internetforbindelse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01CDF-0E1E-44C4-B109-ADCBBED6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A0D9C-016C-4DE2-85FE-71B9A2A5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3CD8807-E591-4F6D-8F02-8F2D2BB7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225078"/>
            <a:ext cx="9642764" cy="6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A4193-9F57-4B38-A757-96E6B29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8FA84-DAD0-42D1-A6DB-64788DB5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ECF3391-B946-4041-88B6-53A36B83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189271"/>
            <a:ext cx="10028903" cy="64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Mario’s PizzaBar</vt:lpstr>
      <vt:lpstr>Risiko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Mario’s PizzaBar</dc:title>
  <dc:creator>Michala Nim-Melchiorsen</dc:creator>
  <cp:lastModifiedBy>Michala Nim-Melchiorsen Nybroe</cp:lastModifiedBy>
  <cp:revision>5</cp:revision>
  <dcterms:created xsi:type="dcterms:W3CDTF">2021-04-22T12:20:01Z</dcterms:created>
  <dcterms:modified xsi:type="dcterms:W3CDTF">2021-04-25T08:26:59Z</dcterms:modified>
</cp:coreProperties>
</file>