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1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9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16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3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1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28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8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58B1-1F87-4484-B760-EC0DCF70A04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058B1-1F87-4484-B760-EC0DCF70A04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713C5-363A-4F75-98E5-3798C75B4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5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eofery/MariosPizzabar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Mario’s </a:t>
            </a:r>
            <a:r>
              <a:rPr lang="en-GB" dirty="0" err="1" smtClean="0"/>
              <a:t>PizzaBar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Gruppe</a:t>
            </a:r>
            <a:r>
              <a:rPr lang="en-GB" dirty="0" smtClean="0"/>
              <a:t> 2: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https://github.com/Geofery/MariosPizzabar.git</a:t>
            </a:r>
            <a:endParaRPr lang="en-GB" dirty="0" smtClean="0"/>
          </a:p>
          <a:p>
            <a:r>
              <a:rPr lang="en-GB" dirty="0" smtClean="0"/>
              <a:t>Jens-k-m-m, </a:t>
            </a:r>
            <a:r>
              <a:rPr lang="en-GB" dirty="0" err="1" smtClean="0"/>
              <a:t>TheeCapain</a:t>
            </a:r>
            <a:r>
              <a:rPr lang="en-GB" dirty="0" smtClean="0"/>
              <a:t>, </a:t>
            </a:r>
            <a:r>
              <a:rPr lang="en-GB" dirty="0" err="1" smtClean="0"/>
              <a:t>Geofery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MichalaNybroe</a:t>
            </a:r>
            <a:endParaRPr lang="en-GB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" y="46615"/>
            <a:ext cx="3072787" cy="35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7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Risiko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Tabel</a:t>
            </a:r>
            <a:r>
              <a:rPr lang="en-GB" dirty="0" smtClean="0"/>
              <a:t>***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37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Use-case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domænemodel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Overblik</a:t>
            </a:r>
            <a:r>
              <a:rPr lang="en-GB" dirty="0" smtClean="0"/>
              <a:t> over </a:t>
            </a:r>
            <a:r>
              <a:rPr lang="en-GB" dirty="0" err="1" smtClean="0"/>
              <a:t>vores</a:t>
            </a:r>
            <a:r>
              <a:rPr lang="en-GB" dirty="0" smtClean="0"/>
              <a:t> </a:t>
            </a:r>
            <a:r>
              <a:rPr lang="en-GB" dirty="0" err="1" smtClean="0"/>
              <a:t>arbejde</a:t>
            </a:r>
            <a:r>
              <a:rPr lang="en-GB" dirty="0" smtClean="0"/>
              <a:t>/</a:t>
            </a:r>
            <a:r>
              <a:rPr lang="en-GB" dirty="0" err="1" smtClean="0"/>
              <a:t>forståelse</a:t>
            </a:r>
            <a:r>
              <a:rPr lang="en-GB" dirty="0" smtClean="0"/>
              <a:t> med Mario</a:t>
            </a:r>
          </a:p>
          <a:p>
            <a:r>
              <a:rPr lang="en-GB" dirty="0" err="1" smtClean="0"/>
              <a:t>Overblik</a:t>
            </a:r>
            <a:r>
              <a:rPr lang="en-GB" dirty="0" smtClean="0"/>
              <a:t> over </a:t>
            </a:r>
            <a:r>
              <a:rPr lang="en-GB" dirty="0" err="1" smtClean="0"/>
              <a:t>selve</a:t>
            </a:r>
            <a:r>
              <a:rPr lang="en-GB" dirty="0" smtClean="0"/>
              <a:t> </a:t>
            </a:r>
            <a:r>
              <a:rPr lang="en-GB" dirty="0" err="1" smtClean="0"/>
              <a:t>programmet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22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81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Domænemodel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92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Særligt</a:t>
            </a:r>
            <a:r>
              <a:rPr lang="en-GB" dirty="0" smtClean="0"/>
              <a:t> </a:t>
            </a:r>
            <a:r>
              <a:rPr lang="en-GB" dirty="0" err="1" smtClean="0"/>
              <a:t>ved</a:t>
            </a:r>
            <a:r>
              <a:rPr lang="en-GB" dirty="0" smtClean="0"/>
              <a:t> </a:t>
            </a:r>
            <a:r>
              <a:rPr lang="en-GB" dirty="0" err="1" smtClean="0"/>
              <a:t>vores</a:t>
            </a:r>
            <a:r>
              <a:rPr lang="en-GB" dirty="0" smtClean="0"/>
              <a:t> </a:t>
            </a:r>
            <a:r>
              <a:rPr lang="en-GB" dirty="0" err="1" smtClean="0"/>
              <a:t>projekt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Mange </a:t>
            </a:r>
            <a:r>
              <a:rPr lang="en-GB" dirty="0" err="1" smtClean="0"/>
              <a:t>Arralister</a:t>
            </a:r>
            <a:r>
              <a:rPr lang="en-GB" dirty="0" smtClean="0"/>
              <a:t> der </a:t>
            </a:r>
            <a:r>
              <a:rPr lang="en-GB" dirty="0" err="1" smtClean="0"/>
              <a:t>taler</a:t>
            </a:r>
            <a:r>
              <a:rPr lang="en-GB" dirty="0" smtClean="0"/>
              <a:t> </a:t>
            </a:r>
            <a:r>
              <a:rPr lang="en-GB" smtClean="0"/>
              <a:t>sammen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92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Mario’s PizzaBar</vt:lpstr>
      <vt:lpstr>Risiko</vt:lpstr>
      <vt:lpstr>Use-case og domænemodel</vt:lpstr>
      <vt:lpstr>Use Case</vt:lpstr>
      <vt:lpstr>Domænemodel</vt:lpstr>
      <vt:lpstr>Særligt ved vores projekt?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Mario’s PizzaBar</dc:title>
  <dc:creator>Michala Nim-Melchiorsen</dc:creator>
  <cp:lastModifiedBy>Michala Nim-Melchiorsen</cp:lastModifiedBy>
  <cp:revision>3</cp:revision>
  <dcterms:created xsi:type="dcterms:W3CDTF">2021-04-22T12:20:01Z</dcterms:created>
  <dcterms:modified xsi:type="dcterms:W3CDTF">2021-04-22T12:54:48Z</dcterms:modified>
</cp:coreProperties>
</file>