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1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9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6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3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8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58B1-1F87-4484-B760-EC0DCF70A04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eofery/MariosPizzabar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dirty="0"/>
              <a:t>Mario’s </a:t>
            </a:r>
            <a:r>
              <a:rPr lang="en-GB" dirty="0" err="1"/>
              <a:t>PizzaBar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GB" dirty="0" err="1"/>
              <a:t>Gruppe</a:t>
            </a:r>
            <a:r>
              <a:rPr lang="en-GB" dirty="0"/>
              <a:t> 2: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https://github.com/Geofery/MariosPizzabar.git</a:t>
            </a:r>
            <a:endParaRPr lang="en-GB" dirty="0"/>
          </a:p>
          <a:p>
            <a:r>
              <a:rPr lang="en-GB" dirty="0"/>
              <a:t>Jens-k-m-m, </a:t>
            </a:r>
            <a:r>
              <a:rPr lang="en-GB" dirty="0" err="1"/>
              <a:t>TheeCapain</a:t>
            </a:r>
            <a:r>
              <a:rPr lang="en-GB" dirty="0"/>
              <a:t>, </a:t>
            </a:r>
            <a:r>
              <a:rPr lang="en-GB" dirty="0" err="1"/>
              <a:t>Geofery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MichalaNybroe</a:t>
            </a:r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/>
          <a:srcRect t="13575" r="-1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Risiko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Sygdom længerevarende (</a:t>
            </a:r>
            <a:r>
              <a:rPr lang="da-DK" sz="1800" dirty="0" err="1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corona</a:t>
            </a:r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Sygdom kortere forløb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Børn der bliver syge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GitHub går ned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Vores arbejde forsvinder lokalt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Lærer ændrer projekt beskrivelse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Mister adgang til Teams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Gruppemedlem forlader gruppen</a:t>
            </a:r>
            <a:endParaRPr lang="da-DK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da-D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Gruppemedlem mister internetforbindelse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37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3CD8807-E591-4F6D-8F02-8F2D2BB7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4" y="225078"/>
            <a:ext cx="9642764" cy="6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ECF3391-B946-4041-88B6-53A36B83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8" y="189271"/>
            <a:ext cx="10028903" cy="64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59C7C-5F45-4A59-8EC9-78D1D3B8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</a:t>
            </a:r>
            <a:r>
              <a:rPr lang="en-US" b="1" dirty="0" err="1"/>
              <a:t>Produkt</a:t>
            </a:r>
            <a:r>
              <a:rPr lang="en-US" b="1" dirty="0"/>
              <a:t> der over 10! 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02FA250B-A09C-46AD-8945-32CE029A1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" b="37162"/>
          <a:stretch/>
        </p:blipFill>
        <p:spPr>
          <a:xfrm>
            <a:off x="1239197" y="1459725"/>
            <a:ext cx="9528878" cy="3938549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7D1D7F2C-04B0-4E80-A27B-FAA581AC1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77" b="7418"/>
          <a:stretch/>
        </p:blipFill>
        <p:spPr>
          <a:xfrm>
            <a:off x="1125311" y="5370992"/>
            <a:ext cx="9642764" cy="10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9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Mario’s PizzaBar</vt:lpstr>
      <vt:lpstr>Risiko</vt:lpstr>
      <vt:lpstr>PowerPoint-præsentation</vt:lpstr>
      <vt:lpstr>PowerPoint-præsentation</vt:lpstr>
      <vt:lpstr>   Produkt der over 10!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Mario’s PizzaBar</dc:title>
  <dc:creator>Michala Nim-Melchiorsen</dc:creator>
  <cp:lastModifiedBy>jens madsen</cp:lastModifiedBy>
  <cp:revision>7</cp:revision>
  <dcterms:created xsi:type="dcterms:W3CDTF">2021-04-22T12:20:01Z</dcterms:created>
  <dcterms:modified xsi:type="dcterms:W3CDTF">2021-05-03T11:24:32Z</dcterms:modified>
</cp:coreProperties>
</file>