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2" d="100"/>
          <a:sy n="112" d="100"/>
        </p:scale>
        <p:origin x="-1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0A19-2866-9149-A0B8-C0C67510A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19D67-039A-FC4B-B29F-1BFF9F030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0E4E-FD58-074E-ABD8-DF708464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285A-B53A-1C41-8F8E-54A69F10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9FBD-76E7-A14A-ADD8-D1812B79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11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3E02-5A39-DC4D-81C2-771F59A8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4984-14CA-8F4D-BD64-6F7265AB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D147-80E8-FA44-A676-92F9CF63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159F-2C07-714A-A910-558AD79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8445-B067-A64B-BDBD-B66D8B9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64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2540F-C367-7F4A-A5B8-B59DC4707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CBFA-C06E-3644-BD42-72F6C3F6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C870-CB12-0F42-B303-6BCF1970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C806-70BA-BC44-9949-236E6181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7065-B8AB-3240-A3DD-31059A93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8BFE-CB1C-8545-BB3D-4CF0692D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5C79-35DD-6244-88DD-307AF4E2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A1FE-CCFC-8D4B-B388-4DDD74C4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2035-71B2-F448-BFD0-7F88D86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0089-32AF-D44F-B9C2-D8DDC9B6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849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2B-6AFF-EA42-8E4D-818E6A5D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5C88-62FB-6D4E-9B11-C189DA4B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B1E9-B94C-A245-9E39-BBEF1845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C74B-15C8-DF41-9F95-F62CEF1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20DD-CF8F-4E4B-84C4-7D332A03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536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AA6B-9B09-8C4A-ACDE-12D5BF9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16DD-9545-6942-82F9-C56979F8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C232-5BEF-1349-92B3-00303102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50DF-F047-3F40-980F-45A74E7E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2D28-8AB8-1F4C-9303-9F4DADB2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51D6-A4B8-E346-B580-0205FCBE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87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2A51-9132-3746-8C85-60D09214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9345-438C-1643-8C2D-2590F1DC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4B9D-BDAD-F14F-B43B-941B134BB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EBEE6-7757-F84B-BC9E-F7E87789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39A0B-90D6-4F49-A1A3-3953BB94E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D0F8D-E77E-3B42-B7C5-E643F36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6F8E4-36F7-BA45-A512-7CAFA03F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08AFD-C1E3-C441-B02B-95DCBB4F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90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692-07AF-CB4B-9982-ADFE0D5C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5A69B-8A28-AE40-8237-AD2AE108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71F26-DFED-FC44-9AE3-CB7E4C4E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6DF5-2654-024C-B864-C44B629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7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C30E7-500D-5C4C-B456-9D068F2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8F9D6-8C74-1840-9E7B-48DD5C9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D76D-DF1D-2944-8F77-BE754D9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145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B6B6-3009-FF4C-BF6E-5051A74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4638-7001-9940-A173-9E0B3257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A5FC-2D01-E24E-B148-EC844699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02CF-4C3B-8C40-9731-7FAF0277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A408B-2CD9-704B-9AD9-B4F4E9D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6FCD-D3A2-9544-8813-C5966D76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9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0DAB-8D91-304A-98D0-2964F9D5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9E72-60D7-1641-AF47-086C535C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F8019-B808-8F42-9B44-94632CB3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586E-428A-A240-A20A-5EEB06B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5934-7FA1-514B-A1D6-DE0AD8F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410D-2196-C940-A971-2532AF3D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624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5000">
              <a:schemeClr val="accent1">
                <a:lumMod val="0"/>
                <a:lumOff val="100000"/>
              </a:schemeClr>
            </a:gs>
            <a:gs pos="92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CA097-09EF-3E4F-9C2B-D3379231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0ED79-8DA3-B741-817B-ABD0266B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CE5F-90DB-BA42-9018-2B7AB537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DF93-8473-2C45-A193-A259EBC38C22}" type="datetimeFigureOut">
              <a:rPr lang="en-DK" smtClean="0"/>
              <a:t>27/05/2021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8A0F-5B9F-814D-8CD8-7FDB58237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7B55-7C0E-9A43-A9B6-CC40C08EF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EC5D-5316-414A-A28E-ED6C3AB537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27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78414-15A5-8D4E-9CA2-5DD2DF57A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820F5-97AC-F24E-BCAC-29809018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26" y="0"/>
            <a:ext cx="10119147" cy="6858000"/>
          </a:xfrm>
          <a:prstGeom prst="rect">
            <a:avLst/>
          </a:prstGeom>
        </p:spPr>
      </p:pic>
      <p:pic>
        <p:nvPicPr>
          <p:cNvPr id="1028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038DE85E-4578-6746-8788-2EE81769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821574"/>
            <a:ext cx="1036426" cy="10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05D6F689-29D6-EB49-84F3-B3BBD65A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574" y="5821574"/>
            <a:ext cx="1036426" cy="10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B6AB2-4D96-E349-AF1A-4CCFC0DF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606550"/>
            <a:ext cx="10731500" cy="3644900"/>
          </a:xfrm>
          <a:prstGeom prst="rect">
            <a:avLst/>
          </a:prstGeom>
        </p:spPr>
      </p:pic>
      <p:pic>
        <p:nvPicPr>
          <p:cNvPr id="3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8D9A584A-738F-2445-89A7-8F9E67F8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670" y="5218670"/>
            <a:ext cx="1639330" cy="16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6682D448-B60E-2D4E-9D02-2DFF7D4C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18670"/>
            <a:ext cx="1639330" cy="16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8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A379F0-6BE2-EA41-A2C4-505E720B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95" y="0"/>
            <a:ext cx="7635809" cy="6858000"/>
          </a:xfrm>
          <a:prstGeom prst="rect">
            <a:avLst/>
          </a:prstGeom>
        </p:spPr>
      </p:pic>
      <p:pic>
        <p:nvPicPr>
          <p:cNvPr id="3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8BAF4246-E1C5-7342-8783-8357B166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904" y="4579904"/>
            <a:ext cx="2278096" cy="22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2CA18612-4B11-9042-B7A5-5E91E0CC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4579905"/>
            <a:ext cx="2278095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7D607-0C63-0F4D-BB8E-6CDBBC1A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96" y="0"/>
            <a:ext cx="9310607" cy="6858000"/>
          </a:xfrm>
          <a:prstGeom prst="rect">
            <a:avLst/>
          </a:prstGeom>
        </p:spPr>
      </p:pic>
      <p:pic>
        <p:nvPicPr>
          <p:cNvPr id="3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8FD3A175-953F-C34B-BC4B-8A54C8F3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03" y="5417303"/>
            <a:ext cx="1440697" cy="14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061F82D3-D048-9545-B98A-229FD270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417303"/>
            <a:ext cx="1440697" cy="14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B93D9-8B46-F04E-A84F-C67BC490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96" y="0"/>
            <a:ext cx="5458408" cy="6858000"/>
          </a:xfrm>
          <a:prstGeom prst="rect">
            <a:avLst/>
          </a:prstGeom>
        </p:spPr>
      </p:pic>
      <p:pic>
        <p:nvPicPr>
          <p:cNvPr id="5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7329320E-AE12-7640-A24A-034AD9CEC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821574"/>
            <a:ext cx="1036426" cy="10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olphin Cartoon Images | Free Vectors, Stock Photos &amp; PSD">
            <a:extLst>
              <a:ext uri="{FF2B5EF4-FFF2-40B4-BE49-F238E27FC236}">
                <a16:creationId xmlns:a16="http://schemas.microsoft.com/office/drawing/2014/main" id="{B8DCEE5E-D7A4-FC4C-AE8F-FAE97F39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573" y="5821573"/>
            <a:ext cx="1036427" cy="10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2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Roed</dc:creator>
  <cp:lastModifiedBy>Jeff Roed</cp:lastModifiedBy>
  <cp:revision>2</cp:revision>
  <dcterms:created xsi:type="dcterms:W3CDTF">2021-05-27T18:27:00Z</dcterms:created>
  <dcterms:modified xsi:type="dcterms:W3CDTF">2021-05-27T18:43:50Z</dcterms:modified>
</cp:coreProperties>
</file>