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/>
    <p:restoredTop sz="60769" autoAdjust="0"/>
  </p:normalViewPr>
  <p:slideViewPr>
    <p:cSldViewPr snapToGrid="0" snapToObjects="1">
      <p:cViewPr varScale="1">
        <p:scale>
          <a:sx n="52" d="100"/>
          <a:sy n="52" d="100"/>
        </p:scale>
        <p:origin x="2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B3-04F4-42EA-A953-DCC9A05B4502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A6AF-4F8D-4876-93B5-2D4903517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 Everyone!</a:t>
            </a:r>
          </a:p>
          <a:p>
            <a:endParaRPr lang="en-CA" dirty="0"/>
          </a:p>
          <a:p>
            <a:r>
              <a:rPr lang="en-CA" dirty="0"/>
              <a:t>I</a:t>
            </a:r>
            <a:r>
              <a:rPr lang="en-CA" baseline="0" dirty="0"/>
              <a:t> am Tim, this is Sheldon, </a:t>
            </a:r>
            <a:r>
              <a:rPr lang="en-CA" baseline="0" dirty="0" err="1"/>
              <a:t>Delan</a:t>
            </a:r>
            <a:r>
              <a:rPr lang="en-CA" baseline="0" dirty="0"/>
              <a:t>, </a:t>
            </a:r>
            <a:r>
              <a:rPr lang="en-CA" baseline="0" dirty="0" err="1"/>
              <a:t>Luli</a:t>
            </a:r>
            <a:r>
              <a:rPr lang="en-CA" baseline="0" dirty="0"/>
              <a:t>, and Geoff. We are BCIT students, we are the B team, and we are presenting our White Glove Delivery Wizard!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what is White glove?</a:t>
            </a:r>
          </a:p>
          <a:p>
            <a:endParaRPr lang="en-CA" dirty="0"/>
          </a:p>
          <a:p>
            <a:r>
              <a:rPr lang="en-CA" dirty="0"/>
              <a:t>White glove is a premier delivery services,</a:t>
            </a:r>
            <a:r>
              <a:rPr lang="en-CA" baseline="0" dirty="0"/>
              <a:t> it allows customers to have their shipment delivered anywhere they specify.</a:t>
            </a:r>
          </a:p>
          <a:p>
            <a:endParaRPr lang="en-CA" baseline="0" dirty="0"/>
          </a:p>
          <a:p>
            <a:r>
              <a:rPr lang="en-CA" baseline="0" dirty="0"/>
              <a:t>It is a service customers rarely utilize, or understand. </a:t>
            </a:r>
          </a:p>
          <a:p>
            <a:endParaRPr lang="en-CA" baseline="0" dirty="0"/>
          </a:p>
          <a:p>
            <a:r>
              <a:rPr lang="en-CA" baseline="0" dirty="0"/>
              <a:t>It requires, prior to placing their order, the customer must call Build Direct for a shipping quote.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09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Luli.</a:t>
            </a:r>
          </a:p>
          <a:p>
            <a:endParaRPr lang="en-CA" dirty="0"/>
          </a:p>
          <a:p>
            <a:r>
              <a:rPr lang="en-CA" dirty="0"/>
              <a:t>This</a:t>
            </a:r>
            <a:r>
              <a:rPr lang="en-CA" baseline="0" dirty="0"/>
              <a:t> creates an opaque process for the customer, where they expect their product to be delivered at no extra cost, and instead receive unanticipated charges.</a:t>
            </a:r>
          </a:p>
          <a:p>
            <a:endParaRPr lang="en-CA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With a lack of standardized metrics, it is difficult for the customer to budget their projects.</a:t>
            </a:r>
          </a:p>
          <a:p>
            <a:endParaRPr lang="en-CA" baseline="0" dirty="0"/>
          </a:p>
          <a:p>
            <a:r>
              <a:rPr lang="en-CA" baseline="0" dirty="0"/>
              <a:t>This can anger customers, and result in costly post-delivery problems for Build Direct.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2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Geoff.</a:t>
            </a:r>
          </a:p>
          <a:p>
            <a:endParaRPr lang="en-CA" dirty="0"/>
          </a:p>
          <a:p>
            <a:r>
              <a:rPr lang="en-CA" dirty="0"/>
              <a:t>The</a:t>
            </a:r>
            <a:r>
              <a:rPr lang="en-CA" baseline="0" dirty="0"/>
              <a:t> biggest of these issues is shipment refusals. The cost associated with return shipment, restocking, and general labor are enormous.</a:t>
            </a:r>
          </a:p>
          <a:p>
            <a:endParaRPr lang="en-CA" baseline="0" dirty="0"/>
          </a:p>
          <a:p>
            <a:r>
              <a:rPr lang="en-CA" dirty="0"/>
              <a:t>Furthermore, low</a:t>
            </a:r>
            <a:r>
              <a:rPr lang="en-CA" baseline="0" dirty="0"/>
              <a:t> customer satisfaction with this process will discourage repeat customers.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9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Delan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We</a:t>
            </a:r>
            <a:r>
              <a:rPr lang="en-CA" baseline="0" dirty="0"/>
              <a:t> want to improve this process for the customer, by allowing them to bypass the phone call and find their budget quote directly during checkout, with our White Glove service wizard.</a:t>
            </a:r>
          </a:p>
          <a:p>
            <a:endParaRPr lang="en-CA" baseline="0" dirty="0"/>
          </a:p>
          <a:p>
            <a:r>
              <a:rPr lang="en-CA" baseline="0" dirty="0"/>
              <a:t>This will promote the White Glove service, bring transparency to the billing process, and greatly reduce customer product refusals.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1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Sheldon.</a:t>
            </a:r>
          </a:p>
          <a:p>
            <a:endParaRPr lang="en-CA" dirty="0"/>
          </a:p>
          <a:p>
            <a:r>
              <a:rPr lang="en-CA" dirty="0"/>
              <a:t>Using</a:t>
            </a:r>
            <a:r>
              <a:rPr lang="en-CA" baseline="0" dirty="0"/>
              <a:t> a non invasive CSS overlay, independent of the core website, our object based plug-in provides White Glove calculation service without disruption.</a:t>
            </a:r>
          </a:p>
          <a:p>
            <a:endParaRPr lang="en-CA" baseline="0" dirty="0"/>
          </a:p>
          <a:p>
            <a:r>
              <a:rPr lang="en-CA" baseline="0" dirty="0"/>
              <a:t>With user friendly transportation metrics, our service benefits both the customer and the seller.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3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5255" y="3010872"/>
            <a:ext cx="5742293" cy="2270126"/>
          </a:xfrm>
        </p:spPr>
        <p:txBody>
          <a:bodyPr>
            <a:noAutofit/>
          </a:bodyPr>
          <a:lstStyle/>
          <a:p>
            <a:pPr algn="r"/>
            <a:r>
              <a:rPr lang="en-US" sz="25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6381169"/>
            <a:ext cx="786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By Sheldon, </a:t>
            </a:r>
            <a:r>
              <a:rPr lang="en-CA" sz="2400" dirty="0" err="1">
                <a:solidFill>
                  <a:schemeClr val="bg1"/>
                </a:solidFill>
              </a:rPr>
              <a:t>Delan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Luli</a:t>
            </a:r>
            <a:r>
              <a:rPr lang="en-CA" sz="2400" dirty="0">
                <a:solidFill>
                  <a:schemeClr val="bg1"/>
                </a:solidFill>
              </a:rPr>
              <a:t>, Geoff, Tim</a:t>
            </a:r>
          </a:p>
        </p:txBody>
      </p:sp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899" y="495708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394844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391</Words>
  <Application>Microsoft Office PowerPoint</Application>
  <PresentationFormat>On-screen Show (4:3)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Tim Boyarski</cp:lastModifiedBy>
  <cp:revision>21</cp:revision>
  <dcterms:created xsi:type="dcterms:W3CDTF">2016-09-18T03:08:24Z</dcterms:created>
  <dcterms:modified xsi:type="dcterms:W3CDTF">2016-09-18T16:43:31Z</dcterms:modified>
</cp:coreProperties>
</file>