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  <a:endParaRPr lang="en-US" sz="6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44384" y="6180355"/>
            <a:ext cx="9084623" cy="442836"/>
          </a:xfrm>
        </p:spPr>
        <p:txBody>
          <a:bodyPr>
            <a:noAutofit/>
          </a:bodyPr>
          <a:lstStyle/>
          <a:p>
            <a:pPr algn="r"/>
            <a:r>
              <a:rPr lang="en-US" sz="2500" i="1" dirty="0" smtClean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  <a:endParaRPr lang="en-US" sz="2500" i="1" dirty="0">
              <a:solidFill>
                <a:srgbClr val="F4B019"/>
              </a:solidFill>
              <a:latin typeface="Avenir Light Oblique" charset="0"/>
              <a:ea typeface="Avenir Light Oblique" charset="0"/>
              <a:cs typeface="Avenir Light Obliq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871597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900" y="4276737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354" y="380283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900" y="469547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 smtClean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  <a:endParaRPr lang="en-US" sz="5000" dirty="0">
              <a:solidFill>
                <a:srgbClr val="124983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  <a:endParaRPr lang="en-US" sz="3200" i="1" dirty="0">
              <a:solidFill>
                <a:srgbClr val="F4B019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</a:t>
            </a: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						elevation, restrictions)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  <a:endParaRPr lang="en-US" sz="28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75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Avenir Light</vt:lpstr>
      <vt:lpstr>Avenir Light Oblique</vt:lpstr>
      <vt:lpstr>Calibri</vt:lpstr>
      <vt:lpstr>Calibri Light</vt:lpstr>
      <vt:lpstr>Arial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Sheldon Lynn</cp:lastModifiedBy>
  <cp:revision>10</cp:revision>
  <dcterms:created xsi:type="dcterms:W3CDTF">2016-09-18T03:08:24Z</dcterms:created>
  <dcterms:modified xsi:type="dcterms:W3CDTF">2016-09-18T05:58:54Z</dcterms:modified>
</cp:coreProperties>
</file>