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19"/>
    <a:srgbClr val="12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3"/>
    <p:restoredTop sz="60769" autoAdjust="0"/>
  </p:normalViewPr>
  <p:slideViewPr>
    <p:cSldViewPr snapToGrid="0" snapToObjects="1">
      <p:cViewPr varScale="1">
        <p:scale>
          <a:sx n="52" d="100"/>
          <a:sy n="52" d="100"/>
        </p:scale>
        <p:origin x="23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AEB3-04F4-42EA-A953-DCC9A05B4502}" type="datetimeFigureOut">
              <a:rPr lang="en-CA" smtClean="0"/>
              <a:t>2016-09-18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A6AF-4F8D-4876-93B5-2D4903517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2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 Everyone!</a:t>
            </a:r>
          </a:p>
          <a:p>
            <a:endParaRPr lang="en-CA" dirty="0"/>
          </a:p>
          <a:p>
            <a:r>
              <a:rPr lang="en-CA" dirty="0"/>
              <a:t>I</a:t>
            </a:r>
            <a:r>
              <a:rPr lang="en-CA" baseline="0" dirty="0"/>
              <a:t> am Tim, this is Sheldon, </a:t>
            </a:r>
            <a:r>
              <a:rPr lang="en-CA" baseline="0" dirty="0" err="1"/>
              <a:t>Delan</a:t>
            </a:r>
            <a:r>
              <a:rPr lang="en-CA" baseline="0" dirty="0"/>
              <a:t>, </a:t>
            </a:r>
            <a:r>
              <a:rPr lang="en-CA" baseline="0" dirty="0" err="1"/>
              <a:t>Luli</a:t>
            </a:r>
            <a:r>
              <a:rPr lang="en-CA" baseline="0" dirty="0"/>
              <a:t>, and Geoff. We are BCIT students, we are the B team, and we are presenting our White Glove Delivery Wizard!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 what is White glove?</a:t>
            </a:r>
          </a:p>
          <a:p>
            <a:endParaRPr lang="en-CA" dirty="0"/>
          </a:p>
          <a:p>
            <a:r>
              <a:rPr lang="en-CA" dirty="0"/>
              <a:t>White glove is a premier delivery services,</a:t>
            </a:r>
            <a:r>
              <a:rPr lang="en-CA" baseline="0" dirty="0"/>
              <a:t> it allows customers to have their shipment delivered anywhere they specify.</a:t>
            </a:r>
          </a:p>
          <a:p>
            <a:endParaRPr lang="en-CA" baseline="0" dirty="0"/>
          </a:p>
          <a:p>
            <a:r>
              <a:rPr lang="en-CA" baseline="0" dirty="0"/>
              <a:t>It is a service customers rarely utilize, or understand. </a:t>
            </a:r>
          </a:p>
          <a:p>
            <a:endParaRPr lang="en-CA" baseline="0" dirty="0"/>
          </a:p>
          <a:p>
            <a:r>
              <a:rPr lang="en-CA" baseline="0" dirty="0"/>
              <a:t>It requires, prior to placing their order, the customer must call Build Direct for a shipping quote.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09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Luli.</a:t>
            </a:r>
          </a:p>
          <a:p>
            <a:endParaRPr lang="en-CA" dirty="0"/>
          </a:p>
          <a:p>
            <a:r>
              <a:rPr lang="en-CA" dirty="0"/>
              <a:t>This</a:t>
            </a:r>
            <a:r>
              <a:rPr lang="en-CA" baseline="0" dirty="0"/>
              <a:t> creates an opaque process for the customer, where they expect their product to be delivered at no extra cost, and instead receive unanticipated charges.</a:t>
            </a:r>
          </a:p>
          <a:p>
            <a:endParaRPr lang="en-CA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With a lack of standardized metrics, it is difficult for the customer to budget their projects.</a:t>
            </a:r>
          </a:p>
          <a:p>
            <a:endParaRPr lang="en-CA" baseline="0" dirty="0"/>
          </a:p>
          <a:p>
            <a:r>
              <a:rPr lang="en-CA" baseline="0" dirty="0"/>
              <a:t>This can anger customers, and result in costly post-delivery problems for Build Direct.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2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Geoff.</a:t>
            </a:r>
          </a:p>
          <a:p>
            <a:endParaRPr lang="en-CA" dirty="0"/>
          </a:p>
          <a:p>
            <a:r>
              <a:rPr lang="en-CA" dirty="0"/>
              <a:t>The</a:t>
            </a:r>
            <a:r>
              <a:rPr lang="en-CA" baseline="0" dirty="0"/>
              <a:t> biggest of these issues is shipment refusals. The cost associated with return shipment, restocking, and general labor are enormous.</a:t>
            </a:r>
          </a:p>
          <a:p>
            <a:endParaRPr lang="en-CA" baseline="0" dirty="0"/>
          </a:p>
          <a:p>
            <a:r>
              <a:rPr lang="en-CA" dirty="0"/>
              <a:t>Furthermore, low</a:t>
            </a:r>
            <a:r>
              <a:rPr lang="en-CA" baseline="0" dirty="0"/>
              <a:t> customer satisfaction with this process will discourage repeat customers.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9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Delan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We</a:t>
            </a:r>
            <a:r>
              <a:rPr lang="en-CA" baseline="0" dirty="0"/>
              <a:t> want to improve this process for the customer, by allowing them to bypass the phone call and find their budget quote directly during checkout, with our White Glove service wizard.</a:t>
            </a:r>
          </a:p>
          <a:p>
            <a:endParaRPr lang="en-CA" baseline="0" dirty="0"/>
          </a:p>
          <a:p>
            <a:r>
              <a:rPr lang="en-CA" baseline="0" dirty="0"/>
              <a:t>This will promote the White Glove service, bring transparency to the billing process, and greatly reduce customer product refusals.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11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Sheldon.</a:t>
            </a:r>
          </a:p>
          <a:p>
            <a:endParaRPr lang="en-CA" dirty="0"/>
          </a:p>
          <a:p>
            <a:r>
              <a:rPr lang="en-CA" dirty="0"/>
              <a:t>Using</a:t>
            </a:r>
            <a:r>
              <a:rPr lang="en-CA" baseline="0" dirty="0"/>
              <a:t> a non invasive CSS overlay, independent of the core website, our object based plug-in provides White Glove calculation service without disruption.</a:t>
            </a:r>
          </a:p>
          <a:p>
            <a:endParaRPr lang="en-CA" baseline="0" dirty="0"/>
          </a:p>
          <a:p>
            <a:r>
              <a:rPr lang="en-CA" baseline="0" dirty="0"/>
              <a:t>With user friendly transportation metrics, our service benefits both the customer and the seller.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EA6AF-4F8D-4876-93B5-2D4903517C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3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0F0-2CE1-1148-B547-E1B4E7CB6218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77-63BC-7743-8EEE-8959FDE9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45935"/>
            <a:ext cx="9144000" cy="181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780" y="4145935"/>
            <a:ext cx="8891553" cy="181731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Simplifying White Glove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3517" y="3010872"/>
            <a:ext cx="5742293" cy="2270126"/>
          </a:xfrm>
        </p:spPr>
        <p:txBody>
          <a:bodyPr>
            <a:noAutofit/>
          </a:bodyPr>
          <a:lstStyle/>
          <a:p>
            <a:pPr algn="r"/>
            <a:r>
              <a:rPr lang="en-US" sz="2400" i="1" dirty="0">
                <a:solidFill>
                  <a:srgbClr val="F4B019"/>
                </a:solidFill>
                <a:latin typeface="Avenir Light Oblique" charset="0"/>
                <a:ea typeface="Avenir Light Oblique" charset="0"/>
                <a:cs typeface="Avenir Light Oblique" charset="0"/>
              </a:rPr>
              <a:t>An Adaptive User-Metric Oriented Calculation Tool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65" y="484474"/>
            <a:ext cx="3061686" cy="3208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4580" y="6150336"/>
            <a:ext cx="786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Avenir Light"/>
              </a:rPr>
              <a:t>By Sheldon, </a:t>
            </a:r>
            <a:r>
              <a:rPr lang="en-CA" sz="2400" dirty="0" err="1">
                <a:solidFill>
                  <a:schemeClr val="bg1"/>
                </a:solidFill>
                <a:latin typeface="Avenir Light"/>
              </a:rPr>
              <a:t>Delan</a:t>
            </a:r>
            <a:r>
              <a:rPr lang="en-CA" sz="2400" dirty="0">
                <a:solidFill>
                  <a:schemeClr val="bg1"/>
                </a:solidFill>
                <a:latin typeface="Avenir Light"/>
              </a:rPr>
              <a:t>, </a:t>
            </a:r>
            <a:r>
              <a:rPr lang="en-CA" sz="2400" dirty="0" err="1">
                <a:solidFill>
                  <a:schemeClr val="bg1"/>
                </a:solidFill>
                <a:latin typeface="Avenir Light"/>
              </a:rPr>
              <a:t>Luli</a:t>
            </a:r>
            <a:r>
              <a:rPr lang="en-CA" sz="2400" dirty="0">
                <a:solidFill>
                  <a:schemeClr val="bg1"/>
                </a:solidFill>
                <a:latin typeface="Avenir Light"/>
              </a:rPr>
              <a:t>, Geoff, Tim</a:t>
            </a:r>
          </a:p>
        </p:txBody>
      </p:sp>
    </p:spTree>
    <p:extLst>
      <p:ext uri="{BB962C8B-B14F-4D97-AF65-F5344CB8AC3E}">
        <p14:creationId xmlns:p14="http://schemas.microsoft.com/office/powerpoint/2010/main" val="133106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900" y="1835789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Current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3617990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Inside Delivery option is not apparent during 	checkout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755176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Customer must be aware of this service, then call 	Build Direct for shipment quote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262744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What is White Glove?</a:t>
            </a:r>
          </a:p>
        </p:txBody>
      </p:sp>
    </p:spTree>
    <p:extLst>
      <p:ext uri="{BB962C8B-B14F-4D97-AF65-F5344CB8AC3E}">
        <p14:creationId xmlns:p14="http://schemas.microsoft.com/office/powerpoint/2010/main" val="13989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Customer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91020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Opaque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899" y="4957082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Unanticipated charges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900" y="394844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Non-standardized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1891292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7041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Issues for 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47551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Shipment refusals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324120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Cost in return shipping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899" y="471672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Lower 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99" y="3951031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Labour cost in re-stocking warehouse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41091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Waste of resources</a:t>
            </a:r>
          </a:p>
        </p:txBody>
      </p:sp>
    </p:spTree>
    <p:extLst>
      <p:ext uri="{BB962C8B-B14F-4D97-AF65-F5344CB8AC3E}">
        <p14:creationId xmlns:p14="http://schemas.microsoft.com/office/powerpoint/2010/main" val="595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89073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69285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Bypass phone 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606450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Make availability of White Glove Service apparent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3433425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Provide user-friendly custom quote calculator 	during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391528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Standardize shipment cost based on user metrics</a:t>
            </a:r>
          </a:p>
        </p:txBody>
      </p:sp>
    </p:spTree>
    <p:extLst>
      <p:ext uri="{BB962C8B-B14F-4D97-AF65-F5344CB8AC3E}">
        <p14:creationId xmlns:p14="http://schemas.microsoft.com/office/powerpoint/2010/main" val="108562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5000" y="521699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The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884053"/>
            <a:ext cx="3175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542"/>
            <a:ext cx="8891553" cy="1175657"/>
          </a:xfrm>
        </p:spPr>
        <p:txBody>
          <a:bodyPr>
            <a:noAutofit/>
          </a:bodyPr>
          <a:lstStyle/>
          <a:p>
            <a:pPr algn="r"/>
            <a:r>
              <a:rPr lang="en-US" sz="5000" dirty="0">
                <a:solidFill>
                  <a:srgbClr val="124983"/>
                </a:solidFill>
                <a:latin typeface="Avenir Light" charset="0"/>
                <a:ea typeface="Avenir Light" charset="0"/>
                <a:cs typeface="Avenir Light" charset="0"/>
              </a:rPr>
              <a:t>The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6176606"/>
            <a:ext cx="2009776" cy="508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354" y="1562566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4B019"/>
                </a:solidFill>
                <a:latin typeface="Avenir Light" charset="0"/>
                <a:ea typeface="Avenir Light" charset="0"/>
                <a:cs typeface="Avenir Light" charset="0"/>
              </a:rPr>
              <a:t>Our Technology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354" y="2221352"/>
            <a:ext cx="8610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Custom built calculation algorithm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Product details (weight, size, shipping units)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User metrics (destination details, distance, 							elevation, restrictions)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354" y="4037234"/>
            <a:ext cx="8610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	Modular design can be adapted to 	supplier/logistical specifications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354" y="5048944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Standalone CSS overlay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4" y="5629767"/>
            <a:ext cx="86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- 	Friendly UX experience</a:t>
            </a:r>
          </a:p>
        </p:txBody>
      </p:sp>
    </p:spTree>
    <p:extLst>
      <p:ext uri="{BB962C8B-B14F-4D97-AF65-F5344CB8AC3E}">
        <p14:creationId xmlns:p14="http://schemas.microsoft.com/office/powerpoint/2010/main" val="201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202</TotalTime>
  <Words>391</Words>
  <Application>Microsoft Office PowerPoint</Application>
  <PresentationFormat>On-screen Show (4:3)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Light</vt:lpstr>
      <vt:lpstr>Avenir Light Oblique</vt:lpstr>
      <vt:lpstr>Calibri</vt:lpstr>
      <vt:lpstr>Calibri Light</vt:lpstr>
      <vt:lpstr>Office Theme</vt:lpstr>
      <vt:lpstr>Simplifying White Glove Delivery</vt:lpstr>
      <vt:lpstr>The Problem</vt:lpstr>
      <vt:lpstr>The Problem</vt:lpstr>
      <vt:lpstr>The Problem</vt:lpstr>
      <vt:lpstr>The Solution</vt:lpstr>
      <vt:lpstr>The Solution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White Glove Delivery</dc:title>
  <dc:creator>Sheldon Lynn</dc:creator>
  <cp:lastModifiedBy>Tim Boyarski</cp:lastModifiedBy>
  <cp:revision>22</cp:revision>
  <dcterms:created xsi:type="dcterms:W3CDTF">2016-09-18T03:08:24Z</dcterms:created>
  <dcterms:modified xsi:type="dcterms:W3CDTF">2016-09-18T16:57:29Z</dcterms:modified>
</cp:coreProperties>
</file>