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4384" y="6180355"/>
            <a:ext cx="9084623" cy="442836"/>
          </a:xfrm>
        </p:spPr>
        <p:txBody>
          <a:bodyPr>
            <a:noAutofit/>
          </a:bodyPr>
          <a:lstStyle/>
          <a:p>
            <a:pPr algn="r"/>
            <a:r>
              <a:rPr lang="en-US" sz="25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80283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469547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76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Luli Lowenstein</cp:lastModifiedBy>
  <cp:revision>11</cp:revision>
  <dcterms:created xsi:type="dcterms:W3CDTF">2016-09-18T03:08:24Z</dcterms:created>
  <dcterms:modified xsi:type="dcterms:W3CDTF">2016-09-18T15:26:03Z</dcterms:modified>
</cp:coreProperties>
</file>