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19"/>
    <a:srgbClr val="12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/>
    <p:restoredTop sz="87582" autoAdjust="0"/>
  </p:normalViewPr>
  <p:slideViewPr>
    <p:cSldViewPr snapToGrid="0" snapToObjects="1">
      <p:cViewPr varScale="1">
        <p:scale>
          <a:sx n="86" d="100"/>
          <a:sy n="86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AEB3-04F4-42EA-A953-DCC9A05B4502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A6AF-4F8D-4876-93B5-2D4903517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2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</a:t>
            </a:r>
            <a:r>
              <a:rPr lang="en-CA" baseline="0" dirty="0"/>
              <a:t> creates an opaque process for the customer, where they expect their product to be delivered at no extra cost</a:t>
            </a:r>
            <a:r>
              <a:rPr lang="en-CA" baseline="0"/>
              <a:t>. These </a:t>
            </a:r>
            <a:r>
              <a:rPr lang="en-CA" baseline="0" dirty="0"/>
              <a:t>unanticipated charges can anger customers, and result in a lot of post-delivery problems for Build Direct.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2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45935"/>
            <a:ext cx="9144000" cy="181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80" y="4145935"/>
            <a:ext cx="8891553" cy="1817312"/>
          </a:xfrm>
        </p:spPr>
        <p:txBody>
          <a:bodyPr>
            <a:noAutofit/>
          </a:bodyPr>
          <a:lstStyle/>
          <a:p>
            <a:pPr algn="r"/>
            <a:r>
              <a:rPr lang="en-US" sz="6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Simplifying White Glove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44384" y="6180355"/>
            <a:ext cx="9084623" cy="442836"/>
          </a:xfrm>
        </p:spPr>
        <p:txBody>
          <a:bodyPr>
            <a:noAutofit/>
          </a:bodyPr>
          <a:lstStyle/>
          <a:p>
            <a:pPr algn="r"/>
            <a:r>
              <a:rPr lang="en-US" sz="2500" i="1" dirty="0">
                <a:solidFill>
                  <a:srgbClr val="F4B019"/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 Adaptive User-Metric Oriented Calculation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65" y="484474"/>
            <a:ext cx="3061686" cy="32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00" y="183578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Current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3617990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Inside Delivery option is not apparent during 	checkout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755176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Customer must be aware of this service, then call 	Build Direct for shipment quote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262744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What is White Glove?</a:t>
            </a:r>
          </a:p>
        </p:txBody>
      </p:sp>
    </p:spTree>
    <p:extLst>
      <p:ext uri="{BB962C8B-B14F-4D97-AF65-F5344CB8AC3E}">
        <p14:creationId xmlns:p14="http://schemas.microsoft.com/office/powerpoint/2010/main" val="13989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Customer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91020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Opaque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80283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Unanticipated charges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900" y="4695472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Non-standardized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1891292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7041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Supplier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47551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Shipment refusals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24120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Cost in return shipping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899" y="471672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Lower customer satisfaction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99" y="395103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Labour cost in re-stocking warehouse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41091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Waste of resources</a:t>
            </a:r>
          </a:p>
        </p:txBody>
      </p:sp>
    </p:spTree>
    <p:extLst>
      <p:ext uri="{BB962C8B-B14F-4D97-AF65-F5344CB8AC3E}">
        <p14:creationId xmlns:p14="http://schemas.microsoft.com/office/powerpoint/2010/main" val="5953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69285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Bypass phone call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60645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Make availability of White Glove Service apparent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3433425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Provide user-friendly custom quote calculator 	during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39152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Standardize shipment cost based on user metrics</a:t>
            </a:r>
          </a:p>
        </p:txBody>
      </p:sp>
    </p:spTree>
    <p:extLst>
      <p:ext uri="{BB962C8B-B14F-4D97-AF65-F5344CB8AC3E}">
        <p14:creationId xmlns:p14="http://schemas.microsoft.com/office/powerpoint/2010/main" val="10856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21699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The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884053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56256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221352"/>
            <a:ext cx="86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Custom built calculation algorithm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Product details (weight, size, shipping units)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User metrics (destination details, distance, 							elevation, restrictions)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037234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	Modular design can be adapted to 	supplier/logistical specifications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04894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Standalone CSS overlay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62976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Friendly UX experience</a:t>
            </a:r>
          </a:p>
        </p:txBody>
      </p:sp>
    </p:spTree>
    <p:extLst>
      <p:ext uri="{BB962C8B-B14F-4D97-AF65-F5344CB8AC3E}">
        <p14:creationId xmlns:p14="http://schemas.microsoft.com/office/powerpoint/2010/main" val="20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118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Light</vt:lpstr>
      <vt:lpstr>Avenir Light Oblique</vt:lpstr>
      <vt:lpstr>Calibri</vt:lpstr>
      <vt:lpstr>Calibri Light</vt:lpstr>
      <vt:lpstr>Office Theme</vt:lpstr>
      <vt:lpstr>Simplifying White Glove Delivery</vt:lpstr>
      <vt:lpstr>The Problem</vt:lpstr>
      <vt:lpstr>The Problem</vt:lpstr>
      <vt:lpstr>The Problem</vt:lpstr>
      <vt:lpstr>The Solution</vt:lpstr>
      <vt:lpstr>The Solution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White Glove Delivery</dc:title>
  <dc:creator>Sheldon Lynn</dc:creator>
  <cp:lastModifiedBy>Luli Lowenstein</cp:lastModifiedBy>
  <cp:revision>13</cp:revision>
  <dcterms:created xsi:type="dcterms:W3CDTF">2016-09-18T03:08:24Z</dcterms:created>
  <dcterms:modified xsi:type="dcterms:W3CDTF">2016-09-18T15:48:09Z</dcterms:modified>
</cp:coreProperties>
</file>