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5" r:id="rId4"/>
    <p:sldId id="266" r:id="rId5"/>
    <p:sldId id="264" r:id="rId6"/>
    <p:sldId id="269" r:id="rId7"/>
    <p:sldId id="271" r:id="rId8"/>
    <p:sldId id="272" r:id="rId9"/>
    <p:sldId id="280" r:id="rId10"/>
    <p:sldId id="270" r:id="rId11"/>
    <p:sldId id="281" r:id="rId12"/>
    <p:sldId id="275" r:id="rId13"/>
    <p:sldId id="256" r:id="rId14"/>
    <p:sldId id="273" r:id="rId15"/>
    <p:sldId id="279" r:id="rId16"/>
    <p:sldId id="276" r:id="rId17"/>
    <p:sldId id="267" r:id="rId18"/>
    <p:sldId id="274" r:id="rId19"/>
    <p:sldId id="257" r:id="rId20"/>
    <p:sldId id="259" r:id="rId21"/>
    <p:sldId id="258" r:id="rId22"/>
    <p:sldId id="268"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4" d="100"/>
          <a:sy n="54" d="100"/>
        </p:scale>
        <p:origin x="84" y="24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478113" y="249792"/>
            <a:ext cx="1434549" cy="369332"/>
          </a:xfrm>
          <a:prstGeom prst="rect">
            <a:avLst/>
          </a:prstGeom>
          <a:noFill/>
        </p:spPr>
        <p:txBody>
          <a:bodyPr wrap="square" rtlCol="0">
            <a:spAutoFit/>
          </a:bodyPr>
          <a:lstStyle/>
          <a:p>
            <a:r>
              <a:rPr lang="en-CA" dirty="0"/>
              <a:t>Round: 5</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1083774226"/>
              </p:ext>
            </p:extLst>
          </p:nvPr>
        </p:nvGraphicFramePr>
        <p:xfrm>
          <a:off x="3707849" y="212533"/>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aphicFrame>
        <p:nvGraphicFramePr>
          <p:cNvPr id="27" name="Table 17">
            <a:extLst>
              <a:ext uri="{FF2B5EF4-FFF2-40B4-BE49-F238E27FC236}">
                <a16:creationId xmlns:a16="http://schemas.microsoft.com/office/drawing/2014/main" id="{2669A95A-9B5D-4C47-98A3-CAC4385DB24F}"/>
              </a:ext>
            </a:extLst>
          </p:cNvPr>
          <p:cNvGraphicFramePr>
            <a:graphicFrameLocks noGrp="1"/>
          </p:cNvGraphicFramePr>
          <p:nvPr>
            <p:extLst>
              <p:ext uri="{D42A27DB-BD31-4B8C-83A1-F6EECF244321}">
                <p14:modId xmlns:p14="http://schemas.microsoft.com/office/powerpoint/2010/main" val="2228363224"/>
              </p:ext>
            </p:extLst>
          </p:nvPr>
        </p:nvGraphicFramePr>
        <p:xfrm>
          <a:off x="5105400" y="3453883"/>
          <a:ext cx="6730449" cy="2595880"/>
        </p:xfrm>
        <a:graphic>
          <a:graphicData uri="http://schemas.openxmlformats.org/drawingml/2006/table">
            <a:tbl>
              <a:tblPr firstRow="1" bandRow="1">
                <a:tableStyleId>{5C22544A-7EE6-4342-B048-85BDC9FD1C3A}</a:tableStyleId>
              </a:tblPr>
              <a:tblGrid>
                <a:gridCol w="390525">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&lt;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28" name="TextBox 27">
            <a:extLst>
              <a:ext uri="{FF2B5EF4-FFF2-40B4-BE49-F238E27FC236}">
                <a16:creationId xmlns:a16="http://schemas.microsoft.com/office/drawing/2014/main" id="{A060A288-C12E-4F1B-8B31-A4C6994F16FD}"/>
              </a:ext>
            </a:extLst>
          </p:cNvPr>
          <p:cNvSpPr txBox="1"/>
          <p:nvPr/>
        </p:nvSpPr>
        <p:spPr>
          <a:xfrm>
            <a:off x="658432" y="2250042"/>
            <a:ext cx="1434549" cy="923330"/>
          </a:xfrm>
          <a:prstGeom prst="rect">
            <a:avLst/>
          </a:prstGeom>
          <a:noFill/>
        </p:spPr>
        <p:txBody>
          <a:bodyPr wrap="square" rtlCol="0">
            <a:spAutoFit/>
          </a:bodyPr>
          <a:lstStyle/>
          <a:p>
            <a:r>
              <a:rPr lang="en-CA" dirty="0"/>
              <a:t>How player data table works:</a:t>
            </a:r>
          </a:p>
        </p:txBody>
      </p:sp>
    </p:spTree>
    <p:extLst>
      <p:ext uri="{BB962C8B-B14F-4D97-AF65-F5344CB8AC3E}">
        <p14:creationId xmlns:p14="http://schemas.microsoft.com/office/powerpoint/2010/main" val="224531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265220" y="249792"/>
            <a:ext cx="2001885" cy="523220"/>
          </a:xfrm>
          <a:prstGeom prst="rect">
            <a:avLst/>
          </a:prstGeom>
          <a:noFill/>
        </p:spPr>
        <p:txBody>
          <a:bodyPr wrap="square" rtlCol="0">
            <a:spAutoFit/>
          </a:bodyPr>
          <a:lstStyle/>
          <a:p>
            <a:r>
              <a:rPr lang="en-CA" sz="1400" dirty="0"/>
              <a:t>Round: 5</a:t>
            </a:r>
          </a:p>
          <a:p>
            <a:r>
              <a:rPr lang="en-CA" sz="1400" dirty="0"/>
              <a:t>Whose Turn: Ellie Woods</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418131675"/>
              </p:ext>
            </p:extLst>
          </p:nvPr>
        </p:nvGraphicFramePr>
        <p:xfrm>
          <a:off x="2530475" y="249792"/>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8814435" y="662667"/>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sp>
        <p:nvSpPr>
          <p:cNvPr id="68" name="TextBox 67">
            <a:extLst>
              <a:ext uri="{FF2B5EF4-FFF2-40B4-BE49-F238E27FC236}">
                <a16:creationId xmlns:a16="http://schemas.microsoft.com/office/drawing/2014/main" id="{532841AB-E62A-4807-91DB-9C6E5F48A971}"/>
              </a:ext>
            </a:extLst>
          </p:cNvPr>
          <p:cNvSpPr txBox="1"/>
          <p:nvPr/>
        </p:nvSpPr>
        <p:spPr>
          <a:xfrm>
            <a:off x="3901440" y="3534470"/>
            <a:ext cx="2294519" cy="369332"/>
          </a:xfrm>
          <a:prstGeom prst="rect">
            <a:avLst/>
          </a:prstGeom>
          <a:solidFill>
            <a:srgbClr val="FF0000"/>
          </a:solidFill>
          <a:ln>
            <a:solidFill>
              <a:srgbClr val="C00000"/>
            </a:solidFill>
          </a:ln>
        </p:spPr>
        <p:txBody>
          <a:bodyPr wrap="square" lIns="36000" tIns="0" rIns="36000" bIns="0" rtlCol="0">
            <a:spAutoFit/>
          </a:bodyPr>
          <a:lstStyle/>
          <a:p>
            <a:pPr algn="ctr"/>
            <a:r>
              <a:rPr lang="en-CA" sz="2400" dirty="0"/>
              <a:t>Restart Game</a:t>
            </a:r>
          </a:p>
        </p:txBody>
      </p:sp>
    </p:spTree>
    <p:extLst>
      <p:ext uri="{BB962C8B-B14F-4D97-AF65-F5344CB8AC3E}">
        <p14:creationId xmlns:p14="http://schemas.microsoft.com/office/powerpoint/2010/main" val="125417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5038</TotalTime>
  <Words>1839</Words>
  <Application>Microsoft Office PowerPoint</Application>
  <PresentationFormat>Widescreen</PresentationFormat>
  <Paragraphs>433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Eras Bold ITC</vt:lpstr>
      <vt:lpstr>Harlow Solid Italic</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358</cp:revision>
  <dcterms:created xsi:type="dcterms:W3CDTF">2020-10-13T01:51:13Z</dcterms:created>
  <dcterms:modified xsi:type="dcterms:W3CDTF">2021-02-18T03:38:51Z</dcterms:modified>
</cp:coreProperties>
</file>