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5" r:id="rId4"/>
    <p:sldId id="266" r:id="rId5"/>
    <p:sldId id="264" r:id="rId6"/>
    <p:sldId id="269" r:id="rId7"/>
    <p:sldId id="271" r:id="rId8"/>
    <p:sldId id="272" r:id="rId9"/>
    <p:sldId id="280" r:id="rId10"/>
    <p:sldId id="270" r:id="rId11"/>
    <p:sldId id="281" r:id="rId12"/>
    <p:sldId id="275" r:id="rId13"/>
    <p:sldId id="256" r:id="rId14"/>
    <p:sldId id="273" r:id="rId15"/>
    <p:sldId id="279" r:id="rId16"/>
    <p:sldId id="276" r:id="rId17"/>
    <p:sldId id="267" r:id="rId18"/>
    <p:sldId id="274" r:id="rId19"/>
    <p:sldId id="257" r:id="rId20"/>
    <p:sldId id="259" r:id="rId21"/>
    <p:sldId id="258" r:id="rId22"/>
    <p:sldId id="268"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2021-01-17</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2021-01-17</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0.jpeg"/><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3444</TotalTime>
  <Words>1829</Words>
  <Application>Microsoft Office PowerPoint</Application>
  <PresentationFormat>Widescreen</PresentationFormat>
  <Paragraphs>430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Eras Bold ITC</vt:lpstr>
      <vt:lpstr>Harlow Solid Italic</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340</cp:revision>
  <dcterms:created xsi:type="dcterms:W3CDTF">2020-10-13T01:51:13Z</dcterms:created>
  <dcterms:modified xsi:type="dcterms:W3CDTF">2021-01-18T03:45:54Z</dcterms:modified>
</cp:coreProperties>
</file>