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0ABC-D8C8-4A34-8D81-D2878596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896E6-B80A-43C0-BCAB-8B2062537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CF27-AF4E-47D3-8378-6B5470CC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7144-80D0-4FD3-A510-BCFFBD71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3951-FB09-4BF2-8C7B-B22FCEE8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6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3E93-95D3-4372-BBB8-2EB04B6F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29B95-4331-43B3-9AAE-E3B8B5D7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3C01-ADB8-41F2-95DE-1CF960C6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7216-8902-4980-B224-26B07019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922-65FA-4991-9B97-77C396A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2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993A6-5E8F-44DD-AB4E-1DCDB7CD9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0D83-E930-48A2-AFD0-28002B97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3118-B8CA-4A29-ABBE-3AB7F35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91EB-8F74-437A-866F-7736E56B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3BDD-5814-4B35-A042-B387DDC0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9D78-CC1E-49DF-8117-C9BA05EA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1131-80C6-437E-A596-E6C1F39A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8EF7-E58D-41DB-8698-4F811420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0239-C0E6-4826-8EA9-83415EB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EF81-9DA2-485E-99F8-993E4F85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03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9E78-76D3-4289-944F-DF991873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13C7-54DD-4330-BF19-41532E38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D61C-274E-41E5-B76A-AD06301C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005A-AC6D-495E-AF8D-A415C32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CEAA-6E30-4733-8815-9AC8B15F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8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765C-A89A-479B-8724-B8819D43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799F-2C11-40E6-9557-22CDBBED8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18262-B2C3-4E56-AE7C-4032BBF29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AAC6-940C-4651-A4CC-E790D8B8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5AEF-76B7-4D56-A742-DE47BE61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992E-1A93-4197-B11C-9F19F0CB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45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BAF4-6A61-4E63-9C8A-07D4E7E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8684-53FA-40C2-8CAB-970EB735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6C233-B212-4747-8D20-8BBCF882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8AE13-6ED1-4555-8EF1-68A071ADD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9D538-8F90-4C4D-8B26-3628DDA47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B9F0-0EF3-4430-96B9-0D724791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FFB37-BAE5-452C-8534-39A2A0EA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04ED9-D293-4EF1-B16C-F7E21480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7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FD89-C991-4742-90E5-1A2EDFF5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7E264-E34B-4AE8-8334-C429D791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DE220-F44E-4FA0-B9B3-2322C17D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DD8AD-03F0-4F36-A0A4-13A2E7C1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02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AEF07-2F36-4E2A-8041-4F9FD2E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54AD3-CFC4-49B3-8E83-EA23278F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06094-A1B3-46B8-95AF-CA27119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4A3C-36B7-44E5-8A09-3259CB59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1C2D-0E57-42EF-B58E-E36679D6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F9C1-D212-44AB-B6C3-5DCAFAE4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45E6-7F40-4E90-91CE-B23CAC1F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9FCC-7328-424F-BA42-D43C5ED4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3F4E-33C7-49A5-B646-39ADB1B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23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44A-6493-41D6-BF51-033563CF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624AC-C69C-46ED-8794-0C276D3D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34A4-7064-4043-AD22-3BB6B3F1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3F115-934E-41F3-9387-517F5A9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4D4E-24E7-4E1C-B26C-A819BC2D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2FE4-B114-4474-A92E-A16FE03B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61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3FC80-C56F-473A-8DE4-1D772F15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5223-D8E2-433E-9E8B-E97FDFBF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FD74-27A3-4D3D-8E5C-E1AE63DF2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742E-0134-4A01-B575-6354CF2907B5}" type="datetimeFigureOut">
              <a:rPr lang="en-CA" smtClean="0"/>
              <a:t>2020-04-23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4AB2-D1D0-4A3C-8C46-C1DC70558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3C71-D5F1-42B0-8EC6-BD15A342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2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345FC-C669-40A1-BD52-24CCCAEB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8" r="20160" b="61984"/>
          <a:stretch/>
        </p:blipFill>
        <p:spPr>
          <a:xfrm>
            <a:off x="1982265" y="19484"/>
            <a:ext cx="1935575" cy="1567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F74838-F14A-43C7-8AF8-171FB528F517}"/>
              </a:ext>
            </a:extLst>
          </p:cNvPr>
          <p:cNvSpPr txBox="1"/>
          <p:nvPr/>
        </p:nvSpPr>
        <p:spPr>
          <a:xfrm>
            <a:off x="2281846" y="1505616"/>
            <a:ext cx="15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Host: Garrett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1D4C8-9B58-4846-B1E8-D74F6EDA3124}"/>
              </a:ext>
            </a:extLst>
          </p:cNvPr>
          <p:cNvSpPr txBox="1"/>
          <p:nvPr/>
        </p:nvSpPr>
        <p:spPr>
          <a:xfrm>
            <a:off x="8287027" y="1514487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Technician: Geoff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43736" y="18749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53797" y="24263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43736" y="26580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A224F-7131-414B-B42D-BBE42174F10E}"/>
              </a:ext>
            </a:extLst>
          </p:cNvPr>
          <p:cNvSpPr txBox="1"/>
          <p:nvPr/>
        </p:nvSpPr>
        <p:spPr>
          <a:xfrm>
            <a:off x="-12098" y="58428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P3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1716C-A406-4868-B163-A25F258A5F97}"/>
              </a:ext>
            </a:extLst>
          </p:cNvPr>
          <p:cNvSpPr txBox="1"/>
          <p:nvPr/>
        </p:nvSpPr>
        <p:spPr>
          <a:xfrm>
            <a:off x="-22159" y="63942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F3643-C3A6-4396-AAF0-18A3BD7E6D1A}"/>
              </a:ext>
            </a:extLst>
          </p:cNvPr>
          <p:cNvSpPr txBox="1"/>
          <p:nvPr/>
        </p:nvSpPr>
        <p:spPr>
          <a:xfrm>
            <a:off x="-12098" y="66259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50CDC0-577A-4B5F-A924-81091364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1" t="6164" r="16389" b="3255"/>
          <a:stretch/>
        </p:blipFill>
        <p:spPr>
          <a:xfrm>
            <a:off x="8171345" y="41379"/>
            <a:ext cx="2019242" cy="1558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4EF747-905B-4138-83C9-81FE71EC892C}"/>
              </a:ext>
            </a:extLst>
          </p:cNvPr>
          <p:cNvSpPr txBox="1"/>
          <p:nvPr/>
        </p:nvSpPr>
        <p:spPr>
          <a:xfrm>
            <a:off x="3945509" y="209605"/>
            <a:ext cx="4267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Geoff and Garrett’s Game Show Extravaganza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456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3C1955-DDDB-4E2E-B08F-43C709D2B103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</p:spTree>
    <p:extLst>
      <p:ext uri="{BB962C8B-B14F-4D97-AF65-F5344CB8AC3E}">
        <p14:creationId xmlns:p14="http://schemas.microsoft.com/office/powerpoint/2010/main" val="4837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" y="2431661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83607" y="427930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345FC-C669-40A1-BD52-24CCCAEB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8" r="20160" b="61984"/>
          <a:stretch/>
        </p:blipFill>
        <p:spPr>
          <a:xfrm>
            <a:off x="1982265" y="19484"/>
            <a:ext cx="1935575" cy="1567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F74838-F14A-43C7-8AF8-171FB528F517}"/>
              </a:ext>
            </a:extLst>
          </p:cNvPr>
          <p:cNvSpPr txBox="1"/>
          <p:nvPr/>
        </p:nvSpPr>
        <p:spPr>
          <a:xfrm>
            <a:off x="2281846" y="1505616"/>
            <a:ext cx="15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Host: Garrett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283607" y="4606215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83607" y="454619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24374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42850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45519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1D4C8-9B58-4846-B1E8-D74F6EDA3124}"/>
              </a:ext>
            </a:extLst>
          </p:cNvPr>
          <p:cNvSpPr txBox="1"/>
          <p:nvPr/>
        </p:nvSpPr>
        <p:spPr>
          <a:xfrm>
            <a:off x="8287027" y="1514487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Technician: Geoff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53026" y="4261707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63087" y="4813085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53026" y="5044779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50CDC0-577A-4B5F-A924-81091364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1" t="6164" r="16389" b="3255"/>
          <a:stretch/>
        </p:blipFill>
        <p:spPr>
          <a:xfrm>
            <a:off x="8171345" y="41379"/>
            <a:ext cx="2019242" cy="1558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4EF747-905B-4138-83C9-81FE71EC892C}"/>
              </a:ext>
            </a:extLst>
          </p:cNvPr>
          <p:cNvSpPr txBox="1"/>
          <p:nvPr/>
        </p:nvSpPr>
        <p:spPr>
          <a:xfrm>
            <a:off x="3945509" y="209605"/>
            <a:ext cx="4267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Geoff and Garrett’s Game Show Extravaganza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2"/>
            <a:ext cx="8248119" cy="462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CC0ED6-EFF6-43BB-B08A-23280D33E138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</p:spTree>
    <p:extLst>
      <p:ext uri="{BB962C8B-B14F-4D97-AF65-F5344CB8AC3E}">
        <p14:creationId xmlns:p14="http://schemas.microsoft.com/office/powerpoint/2010/main" val="235739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43736" y="18749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53797" y="24263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43736" y="26580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A224F-7131-414B-B42D-BBE42174F10E}"/>
              </a:ext>
            </a:extLst>
          </p:cNvPr>
          <p:cNvSpPr txBox="1"/>
          <p:nvPr/>
        </p:nvSpPr>
        <p:spPr>
          <a:xfrm>
            <a:off x="-12098" y="58428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P3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1716C-A406-4868-B163-A25F258A5F97}"/>
              </a:ext>
            </a:extLst>
          </p:cNvPr>
          <p:cNvSpPr txBox="1"/>
          <p:nvPr/>
        </p:nvSpPr>
        <p:spPr>
          <a:xfrm>
            <a:off x="-22159" y="63942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F3643-C3A6-4396-AAF0-18A3BD7E6D1A}"/>
              </a:ext>
            </a:extLst>
          </p:cNvPr>
          <p:cNvSpPr txBox="1"/>
          <p:nvPr/>
        </p:nvSpPr>
        <p:spPr>
          <a:xfrm>
            <a:off x="-12098" y="66259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2B2A7-7D41-4CC8-9BB5-3B7C4A20A3ED}"/>
              </a:ext>
            </a:extLst>
          </p:cNvPr>
          <p:cNvSpPr/>
          <p:nvPr/>
        </p:nvSpPr>
        <p:spPr>
          <a:xfrm>
            <a:off x="2001414" y="54135"/>
            <a:ext cx="3795472" cy="12883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454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1AF48-8B49-444C-BCA4-F2B4A2E59B99}"/>
              </a:ext>
            </a:extLst>
          </p:cNvPr>
          <p:cNvSpPr txBox="1"/>
          <p:nvPr/>
        </p:nvSpPr>
        <p:spPr>
          <a:xfrm>
            <a:off x="2324440" y="257141"/>
            <a:ext cx="250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Tree structure to select game/questions/content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37511C-23A2-4C26-B0E8-896ADD136AE7}"/>
              </a:ext>
            </a:extLst>
          </p:cNvPr>
          <p:cNvSpPr txBox="1"/>
          <p:nvPr/>
        </p:nvSpPr>
        <p:spPr>
          <a:xfrm>
            <a:off x="7231152" y="93495"/>
            <a:ext cx="276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Answer/Host Info/Prompts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70F9B-625A-4EF9-927D-27673B30186C}"/>
              </a:ext>
            </a:extLst>
          </p:cNvPr>
          <p:cNvSpPr/>
          <p:nvPr/>
        </p:nvSpPr>
        <p:spPr>
          <a:xfrm>
            <a:off x="2001413" y="1342484"/>
            <a:ext cx="8189174" cy="405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E10B67-D120-418B-A7AE-482957D37E94}"/>
              </a:ext>
            </a:extLst>
          </p:cNvPr>
          <p:cNvSpPr txBox="1"/>
          <p:nvPr/>
        </p:nvSpPr>
        <p:spPr>
          <a:xfrm>
            <a:off x="2001413" y="1384624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Names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EFCC52-6560-4EA1-A0B7-DF0C850C7B7C}"/>
              </a:ext>
            </a:extLst>
          </p:cNvPr>
          <p:cNvSpPr txBox="1"/>
          <p:nvPr/>
        </p:nvSpPr>
        <p:spPr>
          <a:xfrm>
            <a:off x="3712561" y="1381527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Scores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5BEA9-1ED9-4B90-9A6E-26B922A473EA}"/>
              </a:ext>
            </a:extLst>
          </p:cNvPr>
          <p:cNvSpPr txBox="1"/>
          <p:nvPr/>
        </p:nvSpPr>
        <p:spPr>
          <a:xfrm>
            <a:off x="5444358" y="1381527"/>
            <a:ext cx="145096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Deploy Pic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B919F6-D46E-4A45-8C19-02FCBF6B9373}"/>
              </a:ext>
            </a:extLst>
          </p:cNvPr>
          <p:cNvSpPr txBox="1"/>
          <p:nvPr/>
        </p:nvSpPr>
        <p:spPr>
          <a:xfrm>
            <a:off x="6945523" y="1378430"/>
            <a:ext cx="224513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Summon Leprechaun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D518AC-6692-4CD9-805D-0BBFDBDE9F10}"/>
              </a:ext>
            </a:extLst>
          </p:cNvPr>
          <p:cNvSpPr txBox="1"/>
          <p:nvPr/>
        </p:nvSpPr>
        <p:spPr>
          <a:xfrm>
            <a:off x="9261510" y="1376482"/>
            <a:ext cx="8984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Sharks!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C2252-06D9-4885-870D-BBE2E4725A00}"/>
              </a:ext>
            </a:extLst>
          </p:cNvPr>
          <p:cNvSpPr txBox="1"/>
          <p:nvPr/>
        </p:nvSpPr>
        <p:spPr>
          <a:xfrm>
            <a:off x="4357394" y="3261132"/>
            <a:ext cx="413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the players see (For Garret)</a:t>
            </a:r>
            <a:br>
              <a:rPr lang="en-CA" dirty="0"/>
            </a:br>
            <a:endParaRPr lang="en-CA" dirty="0"/>
          </a:p>
          <a:p>
            <a:r>
              <a:rPr lang="en-CA" dirty="0"/>
              <a:t>Debug/Status info (For Geoff)</a:t>
            </a:r>
          </a:p>
          <a:p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963D24-8EDF-40A5-8861-90BB89D9FBCA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5CE7F-3E3A-44E6-BB6D-AC9D2B07A8AD}"/>
              </a:ext>
            </a:extLst>
          </p:cNvPr>
          <p:cNvSpPr/>
          <p:nvPr/>
        </p:nvSpPr>
        <p:spPr>
          <a:xfrm>
            <a:off x="5883329" y="61341"/>
            <a:ext cx="811764" cy="1264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EC81-9CBE-4A1C-B741-CE3A9AD1A002}"/>
              </a:ext>
            </a:extLst>
          </p:cNvPr>
          <p:cNvSpPr txBox="1"/>
          <p:nvPr/>
        </p:nvSpPr>
        <p:spPr>
          <a:xfrm>
            <a:off x="5969772" y="437799"/>
            <a:ext cx="8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77DC8-C3F0-45A0-BD02-2AE74B90E9D3}"/>
              </a:ext>
            </a:extLst>
          </p:cNvPr>
          <p:cNvSpPr/>
          <p:nvPr/>
        </p:nvSpPr>
        <p:spPr>
          <a:xfrm>
            <a:off x="6753472" y="530317"/>
            <a:ext cx="3406450" cy="8002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Chat Window</a:t>
            </a:r>
          </a:p>
        </p:txBody>
      </p:sp>
    </p:spTree>
    <p:extLst>
      <p:ext uri="{BB962C8B-B14F-4D97-AF65-F5344CB8AC3E}">
        <p14:creationId xmlns:p14="http://schemas.microsoft.com/office/powerpoint/2010/main" val="75381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211A5-1E4D-477F-90FE-C69C7C3589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3465D-C748-4E39-8A69-FEF54252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418" y="691560"/>
            <a:ext cx="647544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Welcome to Geoff and Garry’s Game Show Extravaganza!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A163-B309-4114-82DB-6607AF9B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184" y="3929111"/>
            <a:ext cx="3849655" cy="522516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Please enter your 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82587-8856-4FF0-B0AE-A3156A9912B5}"/>
              </a:ext>
            </a:extLst>
          </p:cNvPr>
          <p:cNvSpPr txBox="1"/>
          <p:nvPr/>
        </p:nvSpPr>
        <p:spPr>
          <a:xfrm>
            <a:off x="5554435" y="3735501"/>
            <a:ext cx="5622472" cy="909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D81BC-8141-42E4-B124-1A672C970954}"/>
              </a:ext>
            </a:extLst>
          </p:cNvPr>
          <p:cNvSpPr txBox="1"/>
          <p:nvPr/>
        </p:nvSpPr>
        <p:spPr>
          <a:xfrm>
            <a:off x="3708139" y="2559558"/>
            <a:ext cx="76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Some words of encouragement/ our catch phrase</a:t>
            </a:r>
          </a:p>
        </p:txBody>
      </p:sp>
      <p:pic>
        <p:nvPicPr>
          <p:cNvPr id="2050" name="Picture 2" descr="Star clip art free clipart images - Cliparting.com">
            <a:extLst>
              <a:ext uri="{FF2B5EF4-FFF2-40B4-BE49-F238E27FC236}">
                <a16:creationId xmlns:a16="http://schemas.microsoft.com/office/drawing/2014/main" id="{332D2EDA-6A47-4EDA-A672-DBD88E161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" y="19016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ar clip art free clipart images - Cliparting.com">
            <a:extLst>
              <a:ext uri="{FF2B5EF4-FFF2-40B4-BE49-F238E27FC236}">
                <a16:creationId xmlns:a16="http://schemas.microsoft.com/office/drawing/2014/main" id="{17253DB0-F32A-4E8D-8756-06D9B36B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79951" y="61725"/>
            <a:ext cx="2563391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8C077-C5A4-4C31-AE30-B40D68853E17}"/>
              </a:ext>
            </a:extLst>
          </p:cNvPr>
          <p:cNvSpPr txBox="1"/>
          <p:nvPr/>
        </p:nvSpPr>
        <p:spPr>
          <a:xfrm>
            <a:off x="3688312" y="5984969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am Geoff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A700C-F099-4771-B364-CE030329596E}"/>
              </a:ext>
            </a:extLst>
          </p:cNvPr>
          <p:cNvSpPr txBox="1"/>
          <p:nvPr/>
        </p:nvSpPr>
        <p:spPr>
          <a:xfrm>
            <a:off x="5908220" y="5968408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am Garrett</a:t>
            </a:r>
          </a:p>
        </p:txBody>
      </p:sp>
      <p:pic>
        <p:nvPicPr>
          <p:cNvPr id="11" name="Picture 10" descr="A picture containing drawing, kite&#10;&#10;Description automatically generated">
            <a:extLst>
              <a:ext uri="{FF2B5EF4-FFF2-40B4-BE49-F238E27FC236}">
                <a16:creationId xmlns:a16="http://schemas.microsoft.com/office/drawing/2014/main" id="{8378143D-73C4-45B2-8B45-192D30EE45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093" y="2289727"/>
            <a:ext cx="2342857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DEBBFA-51AE-4508-A870-3B8AC82C37A4}"/>
              </a:ext>
            </a:extLst>
          </p:cNvPr>
          <p:cNvGrpSpPr/>
          <p:nvPr/>
        </p:nvGrpSpPr>
        <p:grpSpPr>
          <a:xfrm>
            <a:off x="3139440" y="810768"/>
            <a:ext cx="2883408" cy="2164081"/>
            <a:chOff x="3194304" y="865632"/>
            <a:chExt cx="2883408" cy="2164081"/>
          </a:xfrm>
        </p:grpSpPr>
        <p:pic>
          <p:nvPicPr>
            <p:cNvPr id="5122" name="Picture 2" descr="Young Engeneer Business Man With Thin Modern Aluminium Laptop ...">
              <a:extLst>
                <a:ext uri="{FF2B5EF4-FFF2-40B4-BE49-F238E27FC236}">
                  <a16:creationId xmlns:a16="http://schemas.microsoft.com/office/drawing/2014/main" id="{61856406-0BDF-4C65-964F-78961F32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" t="17861" r="37381" b="14185"/>
            <a:stretch/>
          </p:blipFill>
          <p:spPr bwMode="auto">
            <a:xfrm>
              <a:off x="3194304" y="865633"/>
              <a:ext cx="2883408" cy="2164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1CD876-6D0D-4272-AF7C-21FEC530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58155" y="865632"/>
              <a:ext cx="774560" cy="94440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6BF210-20FB-4EEF-885F-A23673732AE0}"/>
              </a:ext>
            </a:extLst>
          </p:cNvPr>
          <p:cNvGrpSpPr/>
          <p:nvPr/>
        </p:nvGrpSpPr>
        <p:grpSpPr>
          <a:xfrm>
            <a:off x="6443472" y="804672"/>
            <a:ext cx="2804160" cy="2170177"/>
            <a:chOff x="6443472" y="804672"/>
            <a:chExt cx="2804160" cy="2170177"/>
          </a:xfrm>
        </p:grpSpPr>
        <p:pic>
          <p:nvPicPr>
            <p:cNvPr id="5124" name="Picture 4" descr="The Tonight Show,' 'Late Night' suspended over coronavirus">
              <a:extLst>
                <a:ext uri="{FF2B5EF4-FFF2-40B4-BE49-F238E27FC236}">
                  <a16:creationId xmlns:a16="http://schemas.microsoft.com/office/drawing/2014/main" id="{AD826EFC-C519-4013-8DD5-4B6CC2372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13" t="3410" r="11947" b="9866"/>
            <a:stretch/>
          </p:blipFill>
          <p:spPr bwMode="auto">
            <a:xfrm>
              <a:off x="6443472" y="804672"/>
              <a:ext cx="2804160" cy="217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29E1144C-014A-46C6-9741-E5890282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58" y="804672"/>
              <a:ext cx="718350" cy="977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10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C075ED8-F814-4DDC-A12C-52BF72673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t="6388" r="4560" b="7778"/>
          <a:stretch/>
        </p:blipFill>
        <p:spPr bwMode="auto">
          <a:xfrm>
            <a:off x="2733675" y="438150"/>
            <a:ext cx="595312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9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0731AB-AA8B-4D56-9ED3-FFB83C1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0839" y="487566"/>
            <a:ext cx="8067160" cy="52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28DBB6-0C1D-4B8F-B4BD-C160AA8C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74" y="571880"/>
            <a:ext cx="8062433" cy="52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6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C10F46-AFEA-4F76-847C-6B5D8A9382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351995"/>
            <a:ext cx="7468642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205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Welcome to Geoff and Garry’s Game Show Extravaganza!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Spielman</dc:creator>
  <cp:lastModifiedBy>Geoff Spielman</cp:lastModifiedBy>
  <cp:revision>32</cp:revision>
  <dcterms:created xsi:type="dcterms:W3CDTF">2020-04-23T16:30:09Z</dcterms:created>
  <dcterms:modified xsi:type="dcterms:W3CDTF">2020-04-25T03:31:05Z</dcterms:modified>
</cp:coreProperties>
</file>