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3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  <p:sldId id="277" r:id="rId15"/>
    <p:sldId id="275" r:id="rId16"/>
    <p:sldId id="267" r:id="rId17"/>
    <p:sldId id="276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0ABC-D8C8-4A34-8D81-D2878596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96E6-B80A-43C0-BCAB-8B2062537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CF27-AF4E-47D3-8378-6B5470CC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7144-80D0-4FD3-A510-BCFFBD71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3951-FB09-4BF2-8C7B-B22FCEE8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6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E93-95D3-4372-BBB8-2EB04B6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29B95-4331-43B3-9AAE-E3B8B5D7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3C01-ADB8-41F2-95DE-1CF960C6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7216-8902-4980-B224-26B07019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922-65FA-4991-9B97-77C396A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2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993A6-5E8F-44DD-AB4E-1DCDB7CD9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80D83-E930-48A2-AFD0-28002B97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118-B8CA-4A29-ABBE-3AB7F35F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91EB-8F74-437A-866F-7736E56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3BDD-5814-4B35-A042-B387DDC0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9D78-CC1E-49DF-8117-C9BA05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1131-80C6-437E-A596-E6C1F39AF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8EF7-E58D-41DB-8698-4F811420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70239-C0E6-4826-8EA9-83415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EF81-9DA2-485E-99F8-993E4F85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3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9E78-76D3-4289-944F-DF991873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13C7-54DD-4330-BF19-41532E38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61C-274E-41E5-B76A-AD06301C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3005A-AC6D-495E-AF8D-A415C32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BCEAA-6E30-4733-8815-9AC8B15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88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765C-A89A-479B-8724-B8819D43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799F-2C11-40E6-9557-22CDBBED8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18262-B2C3-4E56-AE7C-4032BBF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7AAC6-940C-4651-A4CC-E790D8B8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5AEF-76B7-4D56-A742-DE47BE6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B992E-1A93-4197-B11C-9F19F0CB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45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BAF4-6A61-4E63-9C8A-07D4E7E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D8684-53FA-40C2-8CAB-970EB7357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6C233-B212-4747-8D20-8BBCF882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8AE13-6ED1-4555-8EF1-68A071ADD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9D538-8F90-4C4D-8B26-3628DDA47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B9F0-0EF3-4430-96B9-0D724791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FFB37-BAE5-452C-8534-39A2A0E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4ED9-D293-4EF1-B16C-F7E21480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75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D89-C991-4742-90E5-1A2EDFF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7E264-E34B-4AE8-8334-C429D79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DE220-F44E-4FA0-B9B3-2322C17D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DD8AD-03F0-4F36-A0A4-13A2E7C1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0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FAEF07-2F36-4E2A-8041-4F9FD2E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4AD3-CFC4-49B3-8E83-EA23278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06094-A1B3-46B8-95AF-CA27119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A3C-36B7-44E5-8A09-3259CB59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21C2D-0E57-42EF-B58E-E36679D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F9C1-D212-44AB-B6C3-5DCAFAE46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745E6-7F40-4E90-91CE-B23CAC1F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9FCC-7328-424F-BA42-D43C5ED4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53F4E-33C7-49A5-B646-39ADB1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3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344A-6493-41D6-BF51-033563CF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24AC-C69C-46ED-8794-0C276D3D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334A4-7064-4043-AD22-3BB6B3F1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3F115-934E-41F3-9387-517F5A9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4D4E-24E7-4E1C-B26C-A819BC2D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72FE4-B114-4474-A92E-A16FE03B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6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3FC80-C56F-473A-8DE4-1D772F15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5223-D8E2-433E-9E8B-E97FDFBF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FD74-27A3-4D3D-8E5C-E1AE63DF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742E-0134-4A01-B575-6354CF2907B5}" type="datetimeFigureOut">
              <a:rPr lang="en-CA" smtClean="0"/>
              <a:t>2020-05-02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B2-D1D0-4A3C-8C46-C1DC70558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3C71-D5F1-42B0-8EC6-BD15A342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CD02-73B4-4AE4-9D2D-E27EF64428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show.geoffspielman.com/gamesocket/?ip=24.212.142.167&amp;EIO=3&amp;transport=polling&amp;t=N7C6_E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6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93C1955-DDDB-4E2E-B08F-43C709D2B103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4837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28DBB6-0C1D-4B8F-B4BD-C160AA8CB9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74" y="571880"/>
            <a:ext cx="8062433" cy="52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C10F46-AFEA-4F76-847C-6B5D8A9382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679" y="351995"/>
            <a:ext cx="7468642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72160" y="173006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722460" y="568013"/>
            <a:ext cx="1687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“join game”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78EACB-9475-46A5-A8D8-C4356A0E7612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792A5A-F83C-4B3A-9A59-ADAA1D99AB9B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49200-E4E3-4219-AC19-D8F92B453DB4}"/>
              </a:ext>
            </a:extLst>
          </p:cNvPr>
          <p:cNvSpPr txBox="1"/>
          <p:nvPr/>
        </p:nvSpPr>
        <p:spPr>
          <a:xfrm>
            <a:off x="8793162" y="3318483"/>
            <a:ext cx="2616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successfully added to game, broadcast to ALL sockets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2479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133242"/>
            <a:ext cx="423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446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audienceRequest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lands on index, clicks “Watch as Audience”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AUDIENCE_MEMBER</a:t>
            </a:r>
            <a:endParaRPr lang="en-CA" dirty="0"/>
          </a:p>
          <a:p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newObserver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Audience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Broacast</a:t>
            </a:r>
            <a:r>
              <a:rPr lang="en-CA" dirty="0"/>
              <a:t> to ONLY the socket trying to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1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hostRequest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Host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5AA9-278D-4E16-97B9-07679DB7C4D9}"/>
              </a:ext>
            </a:extLst>
          </p:cNvPr>
          <p:cNvSpPr txBox="1"/>
          <p:nvPr/>
        </p:nvSpPr>
        <p:spPr>
          <a:xfrm>
            <a:off x="9366481" y="317726"/>
            <a:ext cx="2690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lands on index, clicks “I am Garrett”</a:t>
            </a:r>
          </a:p>
          <a:p>
            <a:r>
              <a:rPr lang="en-CA" dirty="0" err="1"/>
              <a:t>playerName</a:t>
            </a:r>
            <a:r>
              <a:rPr lang="en-CA" dirty="0"/>
              <a:t> = </a:t>
            </a:r>
            <a:r>
              <a:rPr lang="en-CA" dirty="0" err="1"/>
              <a:t>HOST_GARRETT</a:t>
            </a:r>
            <a:endParaRPr lang="en-CA" dirty="0"/>
          </a:p>
          <a:p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08BED-905A-472D-BF68-DEC92BAC6DCD}"/>
              </a:ext>
            </a:extLst>
          </p:cNvPr>
          <p:cNvSpPr txBox="1"/>
          <p:nvPr/>
        </p:nvSpPr>
        <p:spPr>
          <a:xfrm>
            <a:off x="5981135" y="2504719"/>
            <a:ext cx="269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HostSocketID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36938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 clicks “I am Geoff”, </a:t>
            </a:r>
          </a:p>
          <a:p>
            <a:r>
              <a:rPr lang="en-CA" dirty="0" err="1"/>
              <a:t>playerName</a:t>
            </a:r>
            <a:r>
              <a:rPr lang="en-CA" dirty="0"/>
              <a:t> = “</a:t>
            </a:r>
            <a:r>
              <a:rPr lang="en-CA" dirty="0" err="1"/>
              <a:t>TECHNICIAN_GEOFF</a:t>
            </a:r>
            <a:r>
              <a:rPr lang="en-CA" dirty="0"/>
              <a:t>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2C052E-6206-488F-AF55-75D03BDB9B43}"/>
              </a:ext>
            </a:extLst>
          </p:cNvPr>
          <p:cNvCxnSpPr>
            <a:cxnSpLocks/>
          </p:cNvCxnSpPr>
          <p:nvPr/>
        </p:nvCxnSpPr>
        <p:spPr>
          <a:xfrm flipH="1">
            <a:off x="2952572" y="2807111"/>
            <a:ext cx="2609121" cy="973037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EBFF5A-7786-41EE-85A8-B463C0F42426}"/>
              </a:ext>
            </a:extLst>
          </p:cNvPr>
          <p:cNvSpPr txBox="1"/>
          <p:nvPr/>
        </p:nvSpPr>
        <p:spPr>
          <a:xfrm rot="20360508">
            <a:off x="3192554" y="3226388"/>
            <a:ext cx="23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newCastMember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4907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Technician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2BBBAC-841A-4AD8-AC65-12BE29341716}"/>
              </a:ext>
            </a:extLst>
          </p:cNvPr>
          <p:cNvSpPr txBox="1"/>
          <p:nvPr/>
        </p:nvSpPr>
        <p:spPr>
          <a:xfrm>
            <a:off x="116530" y="4067171"/>
            <a:ext cx="423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Broadcast to ONLY the socket trying to join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9A4E3-86E5-438D-8625-D88A123B31E0}"/>
              </a:ext>
            </a:extLst>
          </p:cNvPr>
          <p:cNvSpPr txBox="1"/>
          <p:nvPr/>
        </p:nvSpPr>
        <p:spPr>
          <a:xfrm>
            <a:off x="5810883" y="2645613"/>
            <a:ext cx="3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technicianSocketID</a:t>
            </a:r>
            <a:r>
              <a:rPr lang="en-CA" dirty="0"/>
              <a:t> is recorded</a:t>
            </a:r>
          </a:p>
        </p:txBody>
      </p:sp>
    </p:spTree>
    <p:extLst>
      <p:ext uri="{BB962C8B-B14F-4D97-AF65-F5344CB8AC3E}">
        <p14:creationId xmlns:p14="http://schemas.microsoft.com/office/powerpoint/2010/main" val="1081541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leaveGame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refreshes/closes the tab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Player Leaves Game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playerListChanged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Name = null, </a:t>
            </a:r>
            <a:r>
              <a:rPr lang="en-CA" dirty="0" err="1"/>
              <a:t>numPlayers</a:t>
            </a:r>
            <a:r>
              <a:rPr lang="en-CA" dirty="0"/>
              <a:t> -= 1 </a:t>
            </a:r>
          </a:p>
          <a:p>
            <a:endParaRPr lang="en-CA" dirty="0"/>
          </a:p>
          <a:p>
            <a:r>
              <a:rPr lang="en-CA" dirty="0"/>
              <a:t>broadcast to ALL sockets</a:t>
            </a:r>
          </a:p>
        </p:txBody>
      </p:sp>
    </p:spTree>
    <p:extLst>
      <p:ext uri="{BB962C8B-B14F-4D97-AF65-F5344CB8AC3E}">
        <p14:creationId xmlns:p14="http://schemas.microsoft.com/office/powerpoint/2010/main" val="110361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259F46C-6CBA-4D56-93C3-3D41AC3A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15" y="280021"/>
            <a:ext cx="757916" cy="102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260BCD3F-BD74-4543-B965-10ECD474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44" y="280021"/>
            <a:ext cx="1632673" cy="1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9CACD2-A8C3-491E-BE07-2BE5E2CD73AD}"/>
              </a:ext>
            </a:extLst>
          </p:cNvPr>
          <p:cNvCxnSpPr/>
          <p:nvPr/>
        </p:nvCxnSpPr>
        <p:spPr>
          <a:xfrm>
            <a:off x="5738677" y="1491343"/>
            <a:ext cx="0" cy="38753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0D51B-3EFE-40B0-8EFE-090055CE2ADF}"/>
              </a:ext>
            </a:extLst>
          </p:cNvPr>
          <p:cNvCxnSpPr>
            <a:cxnSpLocks/>
          </p:cNvCxnSpPr>
          <p:nvPr/>
        </p:nvCxnSpPr>
        <p:spPr>
          <a:xfrm flipH="1">
            <a:off x="5895703" y="1491343"/>
            <a:ext cx="2386148" cy="607423"/>
          </a:xfrm>
          <a:prstGeom prst="line">
            <a:avLst/>
          </a:prstGeom>
          <a:ln w="28575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DC4DAD-CC47-4B42-99C6-82E0969D7768}"/>
              </a:ext>
            </a:extLst>
          </p:cNvPr>
          <p:cNvSpPr txBox="1"/>
          <p:nvPr/>
        </p:nvSpPr>
        <p:spPr>
          <a:xfrm rot="20682798">
            <a:off x="6467630" y="1696310"/>
            <a:ext cx="194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messageRequest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D55D2-2DBD-4AF4-94D6-1CE632A0A946}"/>
              </a:ext>
            </a:extLst>
          </p:cNvPr>
          <p:cNvSpPr txBox="1"/>
          <p:nvPr/>
        </p:nvSpPr>
        <p:spPr>
          <a:xfrm>
            <a:off x="9469117" y="403648"/>
            <a:ext cx="26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 clicks ‘send’</a:t>
            </a:r>
          </a:p>
          <a:p>
            <a:r>
              <a:rPr lang="en-CA" dirty="0"/>
              <a:t>‘sender’ is specified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5FC8-8483-4274-96CA-CF87DC104B93}"/>
              </a:ext>
            </a:extLst>
          </p:cNvPr>
          <p:cNvSpPr txBox="1"/>
          <p:nvPr/>
        </p:nvSpPr>
        <p:spPr>
          <a:xfrm>
            <a:off x="0" y="0"/>
            <a:ext cx="310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Cast Sends Message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168BB9-2FFE-4390-A062-8727EF70FE7B}"/>
              </a:ext>
            </a:extLst>
          </p:cNvPr>
          <p:cNvCxnSpPr>
            <a:cxnSpLocks/>
          </p:cNvCxnSpPr>
          <p:nvPr/>
        </p:nvCxnSpPr>
        <p:spPr>
          <a:xfrm>
            <a:off x="5895703" y="2821577"/>
            <a:ext cx="2616701" cy="958571"/>
          </a:xfrm>
          <a:prstGeom prst="line">
            <a:avLst/>
          </a:prstGeom>
          <a:ln w="28575">
            <a:solidFill>
              <a:srgbClr val="92D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27B532-2DB3-4F25-8AAF-6F03FD75AE9C}"/>
              </a:ext>
            </a:extLst>
          </p:cNvPr>
          <p:cNvSpPr txBox="1"/>
          <p:nvPr/>
        </p:nvSpPr>
        <p:spPr>
          <a:xfrm rot="1248694">
            <a:off x="6229854" y="3327229"/>
            <a:ext cx="21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messageDelivery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881EB-DF18-405B-970C-2BB53B413923}"/>
              </a:ext>
            </a:extLst>
          </p:cNvPr>
          <p:cNvSpPr txBox="1"/>
          <p:nvPr/>
        </p:nvSpPr>
        <p:spPr>
          <a:xfrm>
            <a:off x="8793161" y="3318483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sender: </a:t>
            </a:r>
            <a:r>
              <a:rPr lang="en-CA" dirty="0" err="1"/>
              <a:t>HOST_GARRETT</a:t>
            </a:r>
            <a:r>
              <a:rPr lang="en-CA" dirty="0"/>
              <a:t> or </a:t>
            </a:r>
            <a:r>
              <a:rPr lang="en-CA" dirty="0" err="1"/>
              <a:t>TECHNICIAN_GEOFF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C26E-B2CC-4059-A9DF-65C62C29FF99}"/>
              </a:ext>
            </a:extLst>
          </p:cNvPr>
          <p:cNvSpPr txBox="1"/>
          <p:nvPr/>
        </p:nvSpPr>
        <p:spPr>
          <a:xfrm>
            <a:off x="2652885" y="2409518"/>
            <a:ext cx="296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ONLY BROADCAST TO CAST MEMBERS</a:t>
            </a:r>
          </a:p>
        </p:txBody>
      </p:sp>
    </p:spTree>
    <p:extLst>
      <p:ext uri="{BB962C8B-B14F-4D97-AF65-F5344CB8AC3E}">
        <p14:creationId xmlns:p14="http://schemas.microsoft.com/office/powerpoint/2010/main" val="263094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DFE2-A656-4EB7-87FE-78EFCF09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508"/>
            <a:ext cx="10515600" cy="832079"/>
          </a:xfrm>
        </p:spPr>
        <p:txBody>
          <a:bodyPr/>
          <a:lstStyle/>
          <a:p>
            <a:r>
              <a:rPr lang="en-CA" dirty="0"/>
              <a:t>Socket Connection</a:t>
            </a:r>
          </a:p>
        </p:txBody>
      </p:sp>
      <p:pic>
        <p:nvPicPr>
          <p:cNvPr id="4" name="Picture 4" descr="Dedicated Server PNG Image | Server, Dedication, Png images">
            <a:extLst>
              <a:ext uri="{FF2B5EF4-FFF2-40B4-BE49-F238E27FC236}">
                <a16:creationId xmlns:a16="http://schemas.microsoft.com/office/drawing/2014/main" id="{B8BBBA72-D009-4D28-BDFD-C4E6B0F3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89" y="1019598"/>
            <a:ext cx="770945" cy="10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Laptop Clip Art At Clker Com Vector - Laptop Black And White Clip ...">
            <a:extLst>
              <a:ext uri="{FF2B5EF4-FFF2-40B4-BE49-F238E27FC236}">
                <a16:creationId xmlns:a16="http://schemas.microsoft.com/office/drawing/2014/main" id="{A54F7E2C-EF05-4D30-9675-D7EADDD4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07" y="4054361"/>
            <a:ext cx="1849089" cy="1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Free Laptop Cliparts, Download Free Clip Art, Free Clip Art ...">
            <a:extLst>
              <a:ext uri="{FF2B5EF4-FFF2-40B4-BE49-F238E27FC236}">
                <a16:creationId xmlns:a16="http://schemas.microsoft.com/office/drawing/2014/main" id="{2F1D7E14-40B7-4333-9751-1D4C24BC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757" y="1968079"/>
            <a:ext cx="1975759" cy="156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Brand Resources">
            <a:extLst>
              <a:ext uri="{FF2B5EF4-FFF2-40B4-BE49-F238E27FC236}">
                <a16:creationId xmlns:a16="http://schemas.microsoft.com/office/drawing/2014/main" id="{7A69D878-E909-49BD-8643-2C4A6148D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350" y="3519306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3F126BB-CFC8-4AAB-BA91-EF2A1E81FAAC}"/>
              </a:ext>
            </a:extLst>
          </p:cNvPr>
          <p:cNvSpPr/>
          <p:nvPr/>
        </p:nvSpPr>
        <p:spPr>
          <a:xfrm flipV="1">
            <a:off x="3064785" y="1803628"/>
            <a:ext cx="9988784" cy="3671174"/>
          </a:xfrm>
          <a:prstGeom prst="arc">
            <a:avLst>
              <a:gd name="adj1" fmla="val 10764713"/>
              <a:gd name="adj2" fmla="val 18709222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A465-975D-4218-8A09-B4FE7FE49144}"/>
              </a:ext>
            </a:extLst>
          </p:cNvPr>
          <p:cNvSpPr txBox="1"/>
          <p:nvPr/>
        </p:nvSpPr>
        <p:spPr>
          <a:xfrm rot="708815">
            <a:off x="2572196" y="4849105"/>
            <a:ext cx="547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give them www.gameshow.geoffspielman.com?ip=24.212.142.167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ACEA87-24DC-4E77-ABFD-90BCA1E3EE2F}"/>
              </a:ext>
            </a:extLst>
          </p:cNvPr>
          <p:cNvCxnSpPr>
            <a:cxnSpLocks/>
          </p:cNvCxnSpPr>
          <p:nvPr/>
        </p:nvCxnSpPr>
        <p:spPr>
          <a:xfrm flipH="1" flipV="1">
            <a:off x="8634953" y="3983709"/>
            <a:ext cx="979901" cy="450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F76250-7EFD-4046-8AD9-C67D014EB8D7}"/>
              </a:ext>
            </a:extLst>
          </p:cNvPr>
          <p:cNvSpPr txBox="1"/>
          <p:nvPr/>
        </p:nvSpPr>
        <p:spPr>
          <a:xfrm>
            <a:off x="6212860" y="991651"/>
            <a:ext cx="2311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Client gets public content (index, images </a:t>
            </a:r>
            <a:r>
              <a:rPr lang="en-CA" dirty="0" err="1"/>
              <a:t>etc</a:t>
            </a:r>
            <a:r>
              <a:rPr lang="en-CA" dirty="0"/>
              <a:t>) from digital ocean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32617-9153-482F-99B7-8E54F2289BE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3916" y="3488385"/>
            <a:ext cx="580616" cy="8900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29789C-D2FA-4964-B3B8-5139751AB539}"/>
              </a:ext>
            </a:extLst>
          </p:cNvPr>
          <p:cNvSpPr txBox="1"/>
          <p:nvPr/>
        </p:nvSpPr>
        <p:spPr>
          <a:xfrm>
            <a:off x="7632581" y="3169712"/>
            <a:ext cx="124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DNS Server</a:t>
            </a:r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1234E0-FD00-4AB6-A6E4-62D149C7D8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8719" y="3039411"/>
            <a:ext cx="1818293" cy="54299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9448DA-77CA-4332-8CBF-7209CBBFC28A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6487012" y="3310907"/>
            <a:ext cx="1311238" cy="450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DigitalOcean - Wikipedia">
            <a:extLst>
              <a:ext uri="{FF2B5EF4-FFF2-40B4-BE49-F238E27FC236}">
                <a16:creationId xmlns:a16="http://schemas.microsoft.com/office/drawing/2014/main" id="{E0D2E34C-73D0-4949-AA2C-746BE6140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916" y="1001158"/>
            <a:ext cx="922884" cy="92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136FD6-B266-4EC7-8849-B5344E7A6DC6}"/>
              </a:ext>
            </a:extLst>
          </p:cNvPr>
          <p:cNvCxnSpPr>
            <a:cxnSpLocks/>
          </p:cNvCxnSpPr>
          <p:nvPr/>
        </p:nvCxnSpPr>
        <p:spPr>
          <a:xfrm flipH="1" flipV="1">
            <a:off x="5359389" y="2148405"/>
            <a:ext cx="385472" cy="826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C7257964-613E-4432-A46F-B23F51E26DF4}"/>
              </a:ext>
            </a:extLst>
          </p:cNvPr>
          <p:cNvSpPr/>
          <p:nvPr/>
        </p:nvSpPr>
        <p:spPr>
          <a:xfrm rot="13889773" flipH="1" flipV="1">
            <a:off x="5243741" y="1326305"/>
            <a:ext cx="5193195" cy="3739505"/>
          </a:xfrm>
          <a:prstGeom prst="arc">
            <a:avLst>
              <a:gd name="adj1" fmla="val 11463417"/>
              <a:gd name="adj2" fmla="val 19922351"/>
            </a:avLst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3641A7-21FF-4407-ACC9-920FB9C11AFA}"/>
              </a:ext>
            </a:extLst>
          </p:cNvPr>
          <p:cNvSpPr txBox="1"/>
          <p:nvPr/>
        </p:nvSpPr>
        <p:spPr>
          <a:xfrm>
            <a:off x="4674877" y="3539535"/>
            <a:ext cx="231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Worker: no SSL on *gameshow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645A89-6FC5-40B9-8E1D-04D66B7ACAA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05987" y="3920693"/>
            <a:ext cx="903323" cy="10269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0590A1-23F4-42DE-B060-F05E0295FDD7}"/>
              </a:ext>
            </a:extLst>
          </p:cNvPr>
          <p:cNvSpPr txBox="1"/>
          <p:nvPr/>
        </p:nvSpPr>
        <p:spPr>
          <a:xfrm>
            <a:off x="10654472" y="4907270"/>
            <a:ext cx="146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Parse </a:t>
            </a:r>
            <a:r>
              <a:rPr lang="en-CA" dirty="0" err="1"/>
              <a:t>url</a:t>
            </a:r>
            <a:r>
              <a:rPr lang="en-CA" dirty="0"/>
              <a:t> for my IP address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EEEFB70-3E1C-4FC6-8BF9-BA6CB948DB2B}"/>
              </a:ext>
            </a:extLst>
          </p:cNvPr>
          <p:cNvSpPr/>
          <p:nvPr/>
        </p:nvSpPr>
        <p:spPr>
          <a:xfrm flipH="1" flipV="1">
            <a:off x="1396804" y="1270247"/>
            <a:ext cx="9988784" cy="5377895"/>
          </a:xfrm>
          <a:prstGeom prst="arc">
            <a:avLst>
              <a:gd name="adj1" fmla="val 11931196"/>
              <a:gd name="adj2" fmla="val 213157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675D6-D1BD-47DB-8662-F2B23CA93E81}"/>
              </a:ext>
            </a:extLst>
          </p:cNvPr>
          <p:cNvSpPr txBox="1"/>
          <p:nvPr/>
        </p:nvSpPr>
        <p:spPr>
          <a:xfrm rot="708815">
            <a:off x="2601010" y="5969142"/>
            <a:ext cx="547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Socket connection @ 24.212.142.167:3000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3436B604-3FFF-47C9-BBAF-AF7A9175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5" y="2944310"/>
            <a:ext cx="1202435" cy="7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0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05A-B403-4127-8A5F-0ACDF6A6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3" y="0"/>
            <a:ext cx="7896497" cy="740864"/>
          </a:xfrm>
        </p:spPr>
        <p:txBody>
          <a:bodyPr/>
          <a:lstStyle/>
          <a:p>
            <a:r>
              <a:rPr lang="en-CA" dirty="0"/>
              <a:t>Worker Threw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999F-6D84-41DC-8140-C86A79AA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815431"/>
            <a:ext cx="10515600" cy="4351338"/>
          </a:xfrm>
        </p:spPr>
        <p:txBody>
          <a:bodyPr>
            <a:normAutofit lnSpcReduction="10000"/>
          </a:bodyPr>
          <a:lstStyle/>
          <a:p>
            <a:pPr fontAlgn="t"/>
            <a:r>
              <a:rPr lang="en-CA" b="1" dirty="0"/>
              <a:t>Request URL: </a:t>
            </a:r>
          </a:p>
          <a:p>
            <a:pPr marL="457200" lvl="1" indent="0" latinLnBrk="1">
              <a:buNone/>
            </a:pPr>
            <a:r>
              <a:rPr lang="en-CA" dirty="0">
                <a:hlinkClick r:id="rId2"/>
              </a:rPr>
              <a:t>https://gameshow.geoffspielman.com/gamesocket/?ip=24.212.142.167&amp;EIO=3&amp;transport=polling&amp;t=N7C6_EQ</a:t>
            </a:r>
            <a:endParaRPr lang="en-CA" dirty="0"/>
          </a:p>
          <a:p>
            <a:pPr fontAlgn="t"/>
            <a:r>
              <a:rPr lang="en-CA" b="1" dirty="0"/>
              <a:t>Request Method: </a:t>
            </a:r>
          </a:p>
          <a:p>
            <a:pPr marL="0" indent="0" latinLnBrk="1">
              <a:buNone/>
            </a:pPr>
            <a:r>
              <a:rPr lang="en-CA" dirty="0"/>
              <a:t>	GET</a:t>
            </a:r>
          </a:p>
          <a:p>
            <a:pPr fontAlgn="t"/>
            <a:r>
              <a:rPr lang="en-CA" b="1" dirty="0"/>
              <a:t>path: </a:t>
            </a:r>
          </a:p>
          <a:p>
            <a:pPr marL="457200" lvl="1" indent="0" latinLnBrk="1">
              <a:buNone/>
            </a:pPr>
            <a:r>
              <a:rPr lang="en-CA" dirty="0"/>
              <a:t>/</a:t>
            </a:r>
            <a:r>
              <a:rPr lang="en-CA" dirty="0" err="1"/>
              <a:t>gamesocket</a:t>
            </a:r>
            <a:r>
              <a:rPr lang="en-CA" dirty="0"/>
              <a:t>/?</a:t>
            </a:r>
            <a:r>
              <a:rPr lang="en-CA" dirty="0" err="1"/>
              <a:t>ip</a:t>
            </a:r>
            <a:r>
              <a:rPr lang="en-CA" dirty="0"/>
              <a:t>=</a:t>
            </a:r>
            <a:r>
              <a:rPr lang="en-CA" dirty="0" err="1"/>
              <a:t>24.212.142.167&amp;EIO</a:t>
            </a:r>
            <a:r>
              <a:rPr lang="en-CA" dirty="0"/>
              <a:t>=</a:t>
            </a:r>
            <a:r>
              <a:rPr lang="en-CA" dirty="0" err="1"/>
              <a:t>3&amp;transport</a:t>
            </a:r>
            <a:r>
              <a:rPr lang="en-CA" dirty="0"/>
              <a:t>=</a:t>
            </a:r>
            <a:r>
              <a:rPr lang="en-CA" dirty="0" err="1"/>
              <a:t>polling&amp;t</a:t>
            </a:r>
            <a:r>
              <a:rPr lang="en-CA" dirty="0"/>
              <a:t>=</a:t>
            </a:r>
            <a:r>
              <a:rPr lang="en-CA" dirty="0" err="1"/>
              <a:t>N7C6_EQ</a:t>
            </a:r>
            <a:endParaRPr lang="en-CA" dirty="0"/>
          </a:p>
          <a:p>
            <a:pPr marL="457200" lvl="1" indent="0" latinLnBrk="1">
              <a:buNone/>
            </a:pPr>
            <a:endParaRPr lang="en-CA" dirty="0"/>
          </a:p>
          <a:p>
            <a:pPr latinLnBrk="1"/>
            <a:r>
              <a:rPr lang="en-CA" b="1" dirty="0"/>
              <a:t>Query String Parameters</a:t>
            </a:r>
          </a:p>
          <a:p>
            <a:pPr marL="457200" lvl="1" indent="0" latinLnBrk="1">
              <a:buNone/>
            </a:pPr>
            <a:r>
              <a:rPr lang="en-CA" dirty="0" err="1"/>
              <a:t>ip</a:t>
            </a:r>
            <a:r>
              <a:rPr lang="en-CA" dirty="0"/>
              <a:t>: 24.212.142.167</a:t>
            </a:r>
          </a:p>
          <a:p>
            <a:pPr marL="457200" lvl="1" indent="0" latinLnBrk="1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55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9" y="2431661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83607" y="427930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7345FC-C669-40A1-BD52-24CCCAEB4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58" r="20160" b="61984"/>
          <a:stretch/>
        </p:blipFill>
        <p:spPr>
          <a:xfrm>
            <a:off x="1982265" y="19484"/>
            <a:ext cx="1935575" cy="156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F74838-F14A-43C7-8AF8-171FB528F517}"/>
              </a:ext>
            </a:extLst>
          </p:cNvPr>
          <p:cNvSpPr txBox="1"/>
          <p:nvPr/>
        </p:nvSpPr>
        <p:spPr>
          <a:xfrm>
            <a:off x="2281846" y="1505616"/>
            <a:ext cx="15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Host: Garrett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283607" y="4606215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83607" y="454619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24374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42850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45519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1D4C8-9B58-4846-B1E8-D74F6EDA3124}"/>
              </a:ext>
            </a:extLst>
          </p:cNvPr>
          <p:cNvSpPr txBox="1"/>
          <p:nvPr/>
        </p:nvSpPr>
        <p:spPr>
          <a:xfrm>
            <a:off x="8287027" y="1514487"/>
            <a:ext cx="275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Technician: Geoff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53026" y="4261707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63087" y="4813085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53026" y="5044779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D50CDC0-577A-4B5F-A924-810913641C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91" t="6164" r="16389" b="3255"/>
          <a:stretch/>
        </p:blipFill>
        <p:spPr>
          <a:xfrm>
            <a:off x="8171345" y="41379"/>
            <a:ext cx="2019242" cy="15584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F4EF747-905B-4138-83C9-81FE71EC892C}"/>
              </a:ext>
            </a:extLst>
          </p:cNvPr>
          <p:cNvSpPr txBox="1"/>
          <p:nvPr/>
        </p:nvSpPr>
        <p:spPr>
          <a:xfrm>
            <a:off x="3945509" y="209605"/>
            <a:ext cx="42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/>
              <a:t>Geoff and Garrett’s Game Show Extravaganza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2"/>
            <a:ext cx="8248119" cy="4620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C0ED6-EFF6-43BB-B08A-23280D33E138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</p:spTree>
    <p:extLst>
      <p:ext uri="{BB962C8B-B14F-4D97-AF65-F5344CB8AC3E}">
        <p14:creationId xmlns:p14="http://schemas.microsoft.com/office/powerpoint/2010/main" val="23573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6A5-BE5C-40A2-B259-1E44E22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85207"/>
            <a:ext cx="5021424" cy="586597"/>
          </a:xfrm>
        </p:spPr>
        <p:txBody>
          <a:bodyPr>
            <a:normAutofit fontScale="90000"/>
          </a:bodyPr>
          <a:lstStyle/>
          <a:p>
            <a:r>
              <a:rPr lang="en-CA" dirty="0"/>
              <a:t>New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05A6-0264-4B7A-90FE-DC90AD14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2" y="2448309"/>
            <a:ext cx="6485455" cy="419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FDC74-9E0A-4DF7-9217-4989DD55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38" y="168598"/>
            <a:ext cx="7174644" cy="21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4056-2624-473D-88C6-CBA7895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Cloudflare’s help center: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676EB-5CF2-4A25-B780-D255B5E1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94" y="2465129"/>
            <a:ext cx="9052684" cy="33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9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C03F-32AA-4E4F-A789-8677CACB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1" y="-1975"/>
            <a:ext cx="10515600" cy="1325563"/>
          </a:xfrm>
        </p:spPr>
        <p:txBody>
          <a:bodyPr/>
          <a:lstStyle/>
          <a:p>
            <a:r>
              <a:rPr lang="en-CA" dirty="0"/>
              <a:t>Cookie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7E47-C65D-4641-AAD3-F334E2A75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47" y="1022088"/>
            <a:ext cx="11142306" cy="54906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Go to google.com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Click on </a:t>
            </a:r>
            <a:r>
              <a:rPr lang="en-CA" b="1" dirty="0"/>
              <a:t>Application</a:t>
            </a:r>
            <a:r>
              <a:rPr lang="en-CA" dirty="0"/>
              <a:t> tab at the top (network, memory, application)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Cick</a:t>
            </a:r>
            <a:r>
              <a:rPr lang="en-CA" dirty="0"/>
              <a:t> </a:t>
            </a:r>
            <a:r>
              <a:rPr lang="en-CA" b="1" dirty="0"/>
              <a:t>Cookies</a:t>
            </a:r>
            <a:r>
              <a:rPr lang="en-CA" dirty="0"/>
              <a:t> on the sidebar on the left and click on a domain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Double click on an empty row under the </a:t>
            </a:r>
            <a:r>
              <a:rPr lang="en-CA" dirty="0" err="1"/>
              <a:t>entires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Name: </a:t>
            </a:r>
            <a:r>
              <a:rPr lang="en-CA" b="1" dirty="0"/>
              <a:t>role</a:t>
            </a:r>
          </a:p>
          <a:p>
            <a:pPr marL="0" indent="0">
              <a:buNone/>
            </a:pPr>
            <a:r>
              <a:rPr lang="en-CA" dirty="0"/>
              <a:t>Value: </a:t>
            </a:r>
            <a:r>
              <a:rPr lang="en-CA" b="1" dirty="0"/>
              <a:t>host</a:t>
            </a:r>
          </a:p>
          <a:p>
            <a:pPr marL="0" indent="0">
              <a:buNone/>
            </a:pPr>
            <a:r>
              <a:rPr lang="en-CA" dirty="0"/>
              <a:t>Domain: </a:t>
            </a:r>
            <a:r>
              <a:rPr lang="en-CA" b="1" dirty="0"/>
              <a:t>gameshow.geoffspielman.com </a:t>
            </a:r>
            <a:r>
              <a:rPr lang="en-CA" dirty="0"/>
              <a:t>(tab over this for now)</a:t>
            </a:r>
          </a:p>
          <a:p>
            <a:pPr marL="0" indent="0">
              <a:buNone/>
            </a:pPr>
            <a:r>
              <a:rPr lang="en-CA" dirty="0"/>
              <a:t>Path: </a:t>
            </a:r>
            <a:r>
              <a:rPr lang="en-CA" b="1" dirty="0"/>
              <a:t>/</a:t>
            </a:r>
          </a:p>
          <a:p>
            <a:pPr marL="0" indent="0">
              <a:buNone/>
            </a:pPr>
            <a:r>
              <a:rPr lang="en-CA" dirty="0"/>
              <a:t>Expires: </a:t>
            </a:r>
            <a:r>
              <a:rPr lang="en-CA" b="1" dirty="0" err="1"/>
              <a:t>2021-01-01T00:00:00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8C2F60-44BF-4104-931A-8A745A18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963" y="1323588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7070A-2AA1-4041-8194-C1A369530108}"/>
              </a:ext>
            </a:extLst>
          </p:cNvPr>
          <p:cNvSpPr txBox="1"/>
          <p:nvPr/>
        </p:nvSpPr>
        <p:spPr>
          <a:xfrm>
            <a:off x="-43736" y="18749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P1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A9854-1276-4DC2-A9C8-F84A436B9210}"/>
              </a:ext>
            </a:extLst>
          </p:cNvPr>
          <p:cNvSpPr txBox="1"/>
          <p:nvPr/>
        </p:nvSpPr>
        <p:spPr>
          <a:xfrm>
            <a:off x="-53797" y="24263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0A248B-64CA-47DE-B764-B18C62351E6D}"/>
              </a:ext>
            </a:extLst>
          </p:cNvPr>
          <p:cNvSpPr txBox="1"/>
          <p:nvPr/>
        </p:nvSpPr>
        <p:spPr>
          <a:xfrm>
            <a:off x="-43736" y="26580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3A224F-7131-414B-B42D-BBE42174F10E}"/>
              </a:ext>
            </a:extLst>
          </p:cNvPr>
          <p:cNvSpPr txBox="1"/>
          <p:nvPr/>
        </p:nvSpPr>
        <p:spPr>
          <a:xfrm>
            <a:off x="-12098" y="5842848"/>
            <a:ext cx="62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P3</a:t>
            </a:r>
            <a:r>
              <a:rPr lang="en-CA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41716C-A406-4868-B163-A25F258A5F97}"/>
              </a:ext>
            </a:extLst>
          </p:cNvPr>
          <p:cNvSpPr txBox="1"/>
          <p:nvPr/>
        </p:nvSpPr>
        <p:spPr>
          <a:xfrm>
            <a:off x="-22159" y="6394226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Socket ID: ###########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EF3643-C3A6-4396-AAF0-18A3BD7E6D1A}"/>
              </a:ext>
            </a:extLst>
          </p:cNvPr>
          <p:cNvSpPr txBox="1"/>
          <p:nvPr/>
        </p:nvSpPr>
        <p:spPr>
          <a:xfrm>
            <a:off x="-12098" y="6625920"/>
            <a:ext cx="2378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FF0000"/>
                </a:solidFill>
              </a:rPr>
              <a:t>IP Address: ###########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454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01413" y="1384624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712561" y="138152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5444358" y="138152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6945523" y="1378430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9261510" y="1376482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C2252-06D9-4885-870D-BBE2E4725A00}"/>
              </a:ext>
            </a:extLst>
          </p:cNvPr>
          <p:cNvSpPr txBox="1"/>
          <p:nvPr/>
        </p:nvSpPr>
        <p:spPr>
          <a:xfrm>
            <a:off x="4357394" y="3261132"/>
            <a:ext cx="413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the players see (For Garret)</a:t>
            </a:r>
            <a:br>
              <a:rPr lang="en-CA" dirty="0"/>
            </a:br>
            <a:endParaRPr lang="en-CA" dirty="0"/>
          </a:p>
          <a:p>
            <a:r>
              <a:rPr lang="en-CA" dirty="0"/>
              <a:t>Debug/Status info (For Geoff)</a:t>
            </a:r>
          </a:p>
          <a:p>
            <a:endParaRPr lang="en-CA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63D24-8EDF-40A5-8861-90BB89D9FBCA}"/>
              </a:ext>
            </a:extLst>
          </p:cNvPr>
          <p:cNvSpPr/>
          <p:nvPr/>
        </p:nvSpPr>
        <p:spPr>
          <a:xfrm>
            <a:off x="1963117" y="6394226"/>
            <a:ext cx="8227470" cy="44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Player Modifiers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Game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53472" y="61341"/>
            <a:ext cx="3406450" cy="12692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</p:spTree>
    <p:extLst>
      <p:ext uri="{BB962C8B-B14F-4D97-AF65-F5344CB8AC3E}">
        <p14:creationId xmlns:p14="http://schemas.microsoft.com/office/powerpoint/2010/main" val="7538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9782275-37B3-46E5-9E14-0E224F0F5C08}"/>
              </a:ext>
            </a:extLst>
          </p:cNvPr>
          <p:cNvSpPr/>
          <p:nvPr/>
        </p:nvSpPr>
        <p:spPr>
          <a:xfrm>
            <a:off x="1963117" y="19484"/>
            <a:ext cx="8227470" cy="17943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6" name="Picture 2" descr="avatar-generic - Premier Thermal Solutions">
            <a:extLst>
              <a:ext uri="{FF2B5EF4-FFF2-40B4-BE49-F238E27FC236}">
                <a16:creationId xmlns:a16="http://schemas.microsoft.com/office/drawing/2014/main" id="{BE35871F-889F-4FEF-8823-486EFC77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88001-5633-42AC-BECB-EF35B35C2D97}"/>
              </a:ext>
            </a:extLst>
          </p:cNvPr>
          <p:cNvSpPr txBox="1"/>
          <p:nvPr/>
        </p:nvSpPr>
        <p:spPr>
          <a:xfrm>
            <a:off x="292897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32D1D8-B083-4875-A158-DED9B303E36B}"/>
              </a:ext>
            </a:extLst>
          </p:cNvPr>
          <p:cNvSpPr/>
          <p:nvPr/>
        </p:nvSpPr>
        <p:spPr>
          <a:xfrm>
            <a:off x="324535" y="2244280"/>
            <a:ext cx="1438951" cy="231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447A23-B4BD-4311-B475-203C387F02F1}"/>
              </a:ext>
            </a:extLst>
          </p:cNvPr>
          <p:cNvSpPr txBox="1"/>
          <p:nvPr/>
        </p:nvSpPr>
        <p:spPr>
          <a:xfrm>
            <a:off x="292897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1 Score</a:t>
            </a:r>
          </a:p>
        </p:txBody>
      </p:sp>
      <p:pic>
        <p:nvPicPr>
          <p:cNvPr id="20" name="Picture 2" descr="avatar-generic - Premier Thermal Solutions">
            <a:extLst>
              <a:ext uri="{FF2B5EF4-FFF2-40B4-BE49-F238E27FC236}">
                <a16:creationId xmlns:a16="http://schemas.microsoft.com/office/drawing/2014/main" id="{8D37C1D3-284F-437C-ADA9-FA57F007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49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06E8C-886C-4FD0-A7B0-893ACB589AF5}"/>
              </a:ext>
            </a:extLst>
          </p:cNvPr>
          <p:cNvSpPr txBox="1"/>
          <p:nvPr/>
        </p:nvSpPr>
        <p:spPr>
          <a:xfrm>
            <a:off x="10344539" y="18925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B4FD0-98E3-4266-BE2B-43E80E2F5F8A}"/>
              </a:ext>
            </a:extLst>
          </p:cNvPr>
          <p:cNvSpPr txBox="1"/>
          <p:nvPr/>
        </p:nvSpPr>
        <p:spPr>
          <a:xfrm>
            <a:off x="10344539" y="21594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pic>
        <p:nvPicPr>
          <p:cNvPr id="26" name="Picture 2" descr="avatar-generic - Premier Thermal Solutions">
            <a:extLst>
              <a:ext uri="{FF2B5EF4-FFF2-40B4-BE49-F238E27FC236}">
                <a16:creationId xmlns:a16="http://schemas.microsoft.com/office/drawing/2014/main" id="{E70EC03A-B2C0-4FCB-A01C-7FB1252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874" y="4049307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BE09B7-F819-4CEF-9D17-AD390E49340D}"/>
              </a:ext>
            </a:extLst>
          </p:cNvPr>
          <p:cNvSpPr txBox="1"/>
          <p:nvPr/>
        </p:nvSpPr>
        <p:spPr>
          <a:xfrm>
            <a:off x="10344539" y="589695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Name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9B8CC-FF8F-41BC-AA2F-71195EF5025E}"/>
              </a:ext>
            </a:extLst>
          </p:cNvPr>
          <p:cNvSpPr txBox="1"/>
          <p:nvPr/>
        </p:nvSpPr>
        <p:spPr>
          <a:xfrm>
            <a:off x="10344539" y="6163841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4 Score</a:t>
            </a:r>
          </a:p>
        </p:txBody>
      </p:sp>
      <p:pic>
        <p:nvPicPr>
          <p:cNvPr id="34" name="Picture 2" descr="avatar-generic - Premier Thermal Solutions">
            <a:extLst>
              <a:ext uri="{FF2B5EF4-FFF2-40B4-BE49-F238E27FC236}">
                <a16:creationId xmlns:a16="http://schemas.microsoft.com/office/drawing/2014/main" id="{C2DDE3F0-9D68-438F-B749-DE1BC5911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" y="4012802"/>
            <a:ext cx="1882840" cy="18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3E32527-FCBF-44E8-82E6-5FD9D47ADAEF}"/>
              </a:ext>
            </a:extLst>
          </p:cNvPr>
          <p:cNvSpPr txBox="1"/>
          <p:nvPr/>
        </p:nvSpPr>
        <p:spPr>
          <a:xfrm>
            <a:off x="324535" y="586044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5744F0-4F2E-4644-8AE7-223DEE6B71C6}"/>
              </a:ext>
            </a:extLst>
          </p:cNvPr>
          <p:cNvSpPr txBox="1"/>
          <p:nvPr/>
        </p:nvSpPr>
        <p:spPr>
          <a:xfrm>
            <a:off x="324535" y="6127336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Player 2 Score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B2A7-7D41-4CC8-9BB5-3B7C4A20A3ED}"/>
              </a:ext>
            </a:extLst>
          </p:cNvPr>
          <p:cNvSpPr/>
          <p:nvPr/>
        </p:nvSpPr>
        <p:spPr>
          <a:xfrm>
            <a:off x="2001414" y="54135"/>
            <a:ext cx="3795472" cy="12883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78545-7DBB-4845-8A61-9BB63AD4D728}"/>
              </a:ext>
            </a:extLst>
          </p:cNvPr>
          <p:cNvSpPr/>
          <p:nvPr/>
        </p:nvSpPr>
        <p:spPr>
          <a:xfrm>
            <a:off x="1963117" y="1789903"/>
            <a:ext cx="8248119" cy="50139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1AF48-8B49-444C-BCA4-F2B4A2E59B99}"/>
              </a:ext>
            </a:extLst>
          </p:cNvPr>
          <p:cNvSpPr txBox="1"/>
          <p:nvPr/>
        </p:nvSpPr>
        <p:spPr>
          <a:xfrm>
            <a:off x="2324440" y="257141"/>
            <a:ext cx="250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Tree structure to select game/questions/content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70F9B-625A-4EF9-927D-27673B30186C}"/>
              </a:ext>
            </a:extLst>
          </p:cNvPr>
          <p:cNvSpPr/>
          <p:nvPr/>
        </p:nvSpPr>
        <p:spPr>
          <a:xfrm>
            <a:off x="2001413" y="1342484"/>
            <a:ext cx="8189174" cy="405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E10B67-D120-418B-A7AE-482957D37E94}"/>
              </a:ext>
            </a:extLst>
          </p:cNvPr>
          <p:cNvSpPr txBox="1"/>
          <p:nvPr/>
        </p:nvSpPr>
        <p:spPr>
          <a:xfrm>
            <a:off x="2099055" y="3798661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Names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EFCC52-6560-4EA1-A0B7-DF0C850C7B7C}"/>
              </a:ext>
            </a:extLst>
          </p:cNvPr>
          <p:cNvSpPr txBox="1"/>
          <p:nvPr/>
        </p:nvSpPr>
        <p:spPr>
          <a:xfrm>
            <a:off x="3978196" y="3798010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Update Scores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65BEA9-1ED9-4B90-9A6E-26B922A473EA}"/>
              </a:ext>
            </a:extLst>
          </p:cNvPr>
          <p:cNvSpPr txBox="1"/>
          <p:nvPr/>
        </p:nvSpPr>
        <p:spPr>
          <a:xfrm>
            <a:off x="2127080" y="1360457"/>
            <a:ext cx="145096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Deploy Pic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19F6-D46E-4A45-8C19-02FCBF6B9373}"/>
              </a:ext>
            </a:extLst>
          </p:cNvPr>
          <p:cNvSpPr txBox="1"/>
          <p:nvPr/>
        </p:nvSpPr>
        <p:spPr>
          <a:xfrm>
            <a:off x="3516620" y="1387485"/>
            <a:ext cx="2245130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Summon Leprechaun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518AC-6692-4CD9-805D-0BBFDBDE9F10}"/>
              </a:ext>
            </a:extLst>
          </p:cNvPr>
          <p:cNvSpPr txBox="1"/>
          <p:nvPr/>
        </p:nvSpPr>
        <p:spPr>
          <a:xfrm>
            <a:off x="5855060" y="1367570"/>
            <a:ext cx="898412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Sharks!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5CE7F-3E3A-44E6-BB6D-AC9D2B07A8AD}"/>
              </a:ext>
            </a:extLst>
          </p:cNvPr>
          <p:cNvSpPr/>
          <p:nvPr/>
        </p:nvSpPr>
        <p:spPr>
          <a:xfrm>
            <a:off x="5883329" y="61341"/>
            <a:ext cx="811764" cy="12643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AEC81-9CBE-4A1C-B741-CE3A9AD1A002}"/>
              </a:ext>
            </a:extLst>
          </p:cNvPr>
          <p:cNvSpPr txBox="1"/>
          <p:nvPr/>
        </p:nvSpPr>
        <p:spPr>
          <a:xfrm>
            <a:off x="5969772" y="437799"/>
            <a:ext cx="81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77DC8-C3F0-45A0-BD02-2AE74B90E9D3}"/>
              </a:ext>
            </a:extLst>
          </p:cNvPr>
          <p:cNvSpPr/>
          <p:nvPr/>
        </p:nvSpPr>
        <p:spPr>
          <a:xfrm>
            <a:off x="6747380" y="103235"/>
            <a:ext cx="3406450" cy="15946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Chat Window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E89F1528-7E57-471A-9F0E-BF476A3D0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45681"/>
              </p:ext>
            </p:extLst>
          </p:nvPr>
        </p:nvGraphicFramePr>
        <p:xfrm>
          <a:off x="2099055" y="1877837"/>
          <a:ext cx="80608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33">
                  <a:extLst>
                    <a:ext uri="{9D8B030D-6E8A-4147-A177-3AD203B41FA5}">
                      <a16:colId xmlns:a16="http://schemas.microsoft.com/office/drawing/2014/main" val="836460442"/>
                    </a:ext>
                  </a:extLst>
                </a:gridCol>
                <a:gridCol w="1373671">
                  <a:extLst>
                    <a:ext uri="{9D8B030D-6E8A-4147-A177-3AD203B41FA5}">
                      <a16:colId xmlns:a16="http://schemas.microsoft.com/office/drawing/2014/main" val="3002254449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768291718"/>
                    </a:ext>
                  </a:extLst>
                </a:gridCol>
                <a:gridCol w="1515320">
                  <a:extLst>
                    <a:ext uri="{9D8B030D-6E8A-4147-A177-3AD203B41FA5}">
                      <a16:colId xmlns:a16="http://schemas.microsoft.com/office/drawing/2014/main" val="249977210"/>
                    </a:ext>
                  </a:extLst>
                </a:gridCol>
                <a:gridCol w="2741825">
                  <a:extLst>
                    <a:ext uri="{9D8B030D-6E8A-4147-A177-3AD203B41FA5}">
                      <a16:colId xmlns:a16="http://schemas.microsoft.com/office/drawing/2014/main" val="3683043344"/>
                    </a:ext>
                  </a:extLst>
                </a:gridCol>
              </a:tblGrid>
              <a:tr h="292504">
                <a:tc>
                  <a:txBody>
                    <a:bodyPr/>
                    <a:lstStyle/>
                    <a:p>
                      <a:r>
                        <a:rPr lang="en-CA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socketID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ipAddress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48169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22163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16260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71718"/>
                  </a:ext>
                </a:extLst>
              </a:tr>
              <a:tr h="292504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8702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8EBDA75E-6B95-433B-915E-3BA80A23F6DF}"/>
              </a:ext>
            </a:extLst>
          </p:cNvPr>
          <p:cNvSpPr txBox="1"/>
          <p:nvPr/>
        </p:nvSpPr>
        <p:spPr>
          <a:xfrm>
            <a:off x="5733149" y="3798010"/>
            <a:ext cx="232434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Request Data Update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A1EB3-0444-4493-8458-E96E2FC81A0F}"/>
              </a:ext>
            </a:extLst>
          </p:cNvPr>
          <p:cNvSpPr/>
          <p:nvPr/>
        </p:nvSpPr>
        <p:spPr>
          <a:xfrm>
            <a:off x="2035683" y="5515515"/>
            <a:ext cx="8105526" cy="1267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Mock Console Window</a:t>
            </a:r>
          </a:p>
        </p:txBody>
      </p:sp>
    </p:spTree>
    <p:extLst>
      <p:ext uri="{BB962C8B-B14F-4D97-AF65-F5344CB8AC3E}">
        <p14:creationId xmlns:p14="http://schemas.microsoft.com/office/powerpoint/2010/main" val="180156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3D1-F147-476E-962D-0952CFB4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3D26-664C-4F7B-B3CB-720E7937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69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211A5-1E4D-477F-90FE-C69C7C3589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3465D-C748-4E39-8A69-FEF5425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418" y="691560"/>
            <a:ext cx="647544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Welcome to Geoff and Garry’s Game Show Extravaganza!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A163-B309-4114-82DB-6607AF9B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84" y="3929111"/>
            <a:ext cx="3849655" cy="522516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Please enter your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82587-8856-4FF0-B0AE-A3156A9912B5}"/>
              </a:ext>
            </a:extLst>
          </p:cNvPr>
          <p:cNvSpPr txBox="1"/>
          <p:nvPr/>
        </p:nvSpPr>
        <p:spPr>
          <a:xfrm>
            <a:off x="5554435" y="3735501"/>
            <a:ext cx="5622472" cy="909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81BC-8141-42E4-B124-1A672C970954}"/>
              </a:ext>
            </a:extLst>
          </p:cNvPr>
          <p:cNvSpPr txBox="1"/>
          <p:nvPr/>
        </p:nvSpPr>
        <p:spPr>
          <a:xfrm>
            <a:off x="3708139" y="2559558"/>
            <a:ext cx="76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Some words of encouragement/ our catch phrase</a:t>
            </a:r>
          </a:p>
        </p:txBody>
      </p:sp>
      <p:pic>
        <p:nvPicPr>
          <p:cNvPr id="2050" name="Picture 2" descr="Star clip art free clipart images - Cliparting.com">
            <a:extLst>
              <a:ext uri="{FF2B5EF4-FFF2-40B4-BE49-F238E27FC236}">
                <a16:creationId xmlns:a16="http://schemas.microsoft.com/office/drawing/2014/main" id="{332D2EDA-6A47-4EDA-A672-DBD88E1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4" y="19016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tar clip art free clipart images - Cliparting.com">
            <a:extLst>
              <a:ext uri="{FF2B5EF4-FFF2-40B4-BE49-F238E27FC236}">
                <a16:creationId xmlns:a16="http://schemas.microsoft.com/office/drawing/2014/main" id="{17253DB0-F32A-4E8D-8756-06D9B36B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79951" y="61725"/>
            <a:ext cx="2563391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C077-C5A4-4C31-AE30-B40D68853E17}"/>
              </a:ext>
            </a:extLst>
          </p:cNvPr>
          <p:cNvSpPr txBox="1"/>
          <p:nvPr/>
        </p:nvSpPr>
        <p:spPr>
          <a:xfrm>
            <a:off x="3688312" y="5984969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Geoff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A700C-F099-4771-B364-CE030329596E}"/>
              </a:ext>
            </a:extLst>
          </p:cNvPr>
          <p:cNvSpPr txBox="1"/>
          <p:nvPr/>
        </p:nvSpPr>
        <p:spPr>
          <a:xfrm>
            <a:off x="5908220" y="5968408"/>
            <a:ext cx="16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 am Garrett</a:t>
            </a:r>
          </a:p>
        </p:txBody>
      </p:sp>
      <p:pic>
        <p:nvPicPr>
          <p:cNvPr id="11" name="Picture 10" descr="A picture containing drawing, kite&#10;&#10;Description automatically generated">
            <a:extLst>
              <a:ext uri="{FF2B5EF4-FFF2-40B4-BE49-F238E27FC236}">
                <a16:creationId xmlns:a16="http://schemas.microsoft.com/office/drawing/2014/main" id="{8378143D-73C4-45B2-8B45-192D30EE45B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093" y="2289727"/>
            <a:ext cx="2342857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DEBBFA-51AE-4508-A870-3B8AC82C37A4}"/>
              </a:ext>
            </a:extLst>
          </p:cNvPr>
          <p:cNvGrpSpPr/>
          <p:nvPr/>
        </p:nvGrpSpPr>
        <p:grpSpPr>
          <a:xfrm>
            <a:off x="2865121" y="928991"/>
            <a:ext cx="2883408" cy="2232470"/>
            <a:chOff x="3194304" y="797243"/>
            <a:chExt cx="2883408" cy="2232470"/>
          </a:xfrm>
        </p:grpSpPr>
        <p:pic>
          <p:nvPicPr>
            <p:cNvPr id="5122" name="Picture 2" descr="Young Engeneer Business Man With Thin Modern Aluminium Laptop ...">
              <a:extLst>
                <a:ext uri="{FF2B5EF4-FFF2-40B4-BE49-F238E27FC236}">
                  <a16:creationId xmlns:a16="http://schemas.microsoft.com/office/drawing/2014/main" id="{61856406-0BDF-4C65-964F-78961F32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" t="15713" r="37381" b="14185"/>
            <a:stretch/>
          </p:blipFill>
          <p:spPr bwMode="auto">
            <a:xfrm>
              <a:off x="3194304" y="797243"/>
              <a:ext cx="2883408" cy="223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1CD876-6D0D-4272-AF7C-21FEC530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20833" y="797243"/>
              <a:ext cx="817998" cy="99736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6BF210-20FB-4EEF-885F-A23673732AE0}"/>
              </a:ext>
            </a:extLst>
          </p:cNvPr>
          <p:cNvGrpSpPr/>
          <p:nvPr/>
        </p:nvGrpSpPr>
        <p:grpSpPr>
          <a:xfrm>
            <a:off x="6443472" y="804672"/>
            <a:ext cx="2804160" cy="2170177"/>
            <a:chOff x="6443472" y="804672"/>
            <a:chExt cx="2804160" cy="2170177"/>
          </a:xfrm>
        </p:grpSpPr>
        <p:pic>
          <p:nvPicPr>
            <p:cNvPr id="5124" name="Picture 4" descr="The Tonight Show,' 'Late Night' suspended over coronavirus">
              <a:extLst>
                <a:ext uri="{FF2B5EF4-FFF2-40B4-BE49-F238E27FC236}">
                  <a16:creationId xmlns:a16="http://schemas.microsoft.com/office/drawing/2014/main" id="{AD826EFC-C519-4013-8DD5-4B6CC2372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13" t="3410" r="11947" b="9866"/>
            <a:stretch/>
          </p:blipFill>
          <p:spPr bwMode="auto">
            <a:xfrm>
              <a:off x="6443472" y="804672"/>
              <a:ext cx="2804160" cy="217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29E1144C-014A-46C6-9741-E58902821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258" y="804672"/>
              <a:ext cx="718350" cy="977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10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C075ED8-F814-4DDC-A12C-52BF7267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t="6388" r="4560" b="7778"/>
          <a:stretch/>
        </p:blipFill>
        <p:spPr bwMode="auto">
          <a:xfrm>
            <a:off x="2733675" y="438150"/>
            <a:ext cx="5953125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D0731AB-AA8B-4D56-9ED3-FFB83C13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0839" y="487566"/>
            <a:ext cx="8067160" cy="52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5672</TotalTime>
  <Words>595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to Geoff and Garry’s Game Show Extravaganza!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Socket Connection</vt:lpstr>
      <vt:lpstr>Worker Threw an Exception</vt:lpstr>
      <vt:lpstr>New Error message:</vt:lpstr>
      <vt:lpstr>Cloudflare’s help center:</vt:lpstr>
      <vt:lpstr>Cookie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124</cp:revision>
  <dcterms:created xsi:type="dcterms:W3CDTF">2020-04-23T16:30:09Z</dcterms:created>
  <dcterms:modified xsi:type="dcterms:W3CDTF">2020-05-03T04:55:50Z</dcterms:modified>
</cp:coreProperties>
</file>