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502B-77B3-044D-AB3F-2C1E3AE05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2027E-F3CB-CC43-818E-107F4780A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2EC9-34A5-3C42-8533-2B55E14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FD03-4089-9D4D-992D-BC36DDAD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DC70-8E98-D647-8F0D-FD6BA6C0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2270-5217-F341-8253-A4995E74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9833F-70F5-C548-974F-B5E208621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D9E5-7DD5-7A4B-B6C7-77C02766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E932-E672-5947-BF9A-D43D8106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5DB7-5081-8D40-9E8D-600270D4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6B152-C071-9B43-B5AA-6D65A7AFA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6DDD-EFC0-D248-891B-80CD7D84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85B8-A8BA-3242-B394-B279D3A7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F064-F520-9041-961E-CC8352ED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5BB7-17FF-F74B-B3DF-B33D8850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6BEA-6BC8-D041-A4A1-F68044C2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9C8A-29D4-1441-9686-30397AA7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CA06-E1CD-FB4C-B8D3-B4FAAC6C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217B-77C6-494B-9DB4-2050F758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5B68-88A7-3F4D-BC67-3170CE5F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6881-B59D-7049-9457-7DAF89F7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AE6E-CF2E-034D-988C-85ECE934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8443-EA15-1F44-87F8-C492DCB2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FA52-2840-8C45-AA02-6CC1EC55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173E-C90F-E54A-9F34-EE76AC0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21CD-7511-6249-9952-A661C5BA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E8F2-E75C-3F4B-9622-65AEE1129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B7B70-897D-234B-B8D7-E81B2C4B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20F25-E9B0-7B4D-8FD2-E0047AF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27975-FDFE-C24A-96C9-80A622F4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929AE-15A5-0846-998B-5BCCE660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198E-3FDA-3D41-BBF7-3DBA3B86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0319-E5D7-6F4E-984D-8620C5E3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5E9A5-D333-6E4D-86F5-B1157D17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E700-63D7-D643-8338-C93E1E18C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9D63A-3025-E049-9DF4-E5B6E92C6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332AE-403C-5E4E-A36E-E541CAF4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E7C37-8839-2A43-A6BA-80D3D18A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5C975-504F-EF4A-9949-1E78746D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A84-C23C-534D-89F6-79A4A6DC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D027C-81FA-BD4B-B1BF-0C8922C8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385E2-9ABC-C34E-896E-806ABA88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ED0BE-1A37-3846-8DBF-7E0E388F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FF1A1-A919-DB44-BB7F-C687112C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C4D6-5A10-BE45-BA70-68B06BC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D454-4333-F549-8AED-94F8D6FA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ED2D-42D1-5648-8A99-BF083EA9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AD1F-1871-9542-95A3-ABE7F93C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98494-C521-D84D-9671-C2CFD64A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E9B7-597F-074F-BC20-4F9AD576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1313F-5350-5E4F-989F-11C14503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E545-6C2B-304B-B6BE-7B68AE3B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B39F-39CB-5042-A7A7-45820F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062AC-4B79-A44E-A750-FE57154B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08E3-5607-4343-95FD-6449BCC6C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7977-BE3F-8049-9E89-DB509DE1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7B332-953B-EE41-B506-E0588800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CF70A-B118-CC4A-AF54-BA6B2857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18369-E4F1-594C-964B-BA583318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A264-2EAF-1B44-9848-1BD30EF3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71B4-40E5-1F4E-B505-B07DF0AC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0C43-76D7-6849-80F1-A96EDCE2FD48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7042-5BF0-B44F-89A9-89ED7E646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631E-78B3-934F-B571-908776E3D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9266-56EA-EE41-888A-3927C8A6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xtaLaser – Personalised Training &amp;amp; Body Transformation Specialist – Ian  Fitness">
            <a:extLst>
              <a:ext uri="{FF2B5EF4-FFF2-40B4-BE49-F238E27FC236}">
                <a16:creationId xmlns:a16="http://schemas.microsoft.com/office/drawing/2014/main" id="{F8B5B4A4-C49A-C640-A911-043A9AED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67" y="1467410"/>
            <a:ext cx="3923180" cy="39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0783C-71FC-6D45-9419-0EA9DDCBAAFE}"/>
              </a:ext>
            </a:extLst>
          </p:cNvPr>
          <p:cNvSpPr txBox="1"/>
          <p:nvPr/>
        </p:nvSpPr>
        <p:spPr>
          <a:xfrm>
            <a:off x="4724847" y="2151727"/>
            <a:ext cx="64267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rgbClr val="D29637"/>
                </a:solidFill>
                <a:latin typeface="Modern Love Caps" panose="020F0502020204030204" pitchFamily="34" charset="0"/>
                <a:cs typeface="Modern Love Caps" panose="020F0502020204030204" pitchFamily="34" charset="0"/>
              </a:rPr>
              <a:t>Recipe Manager</a:t>
            </a:r>
          </a:p>
          <a:p>
            <a:pPr algn="ctr"/>
            <a:r>
              <a:rPr lang="en-US" sz="8000" dirty="0">
                <a:solidFill>
                  <a:srgbClr val="D29637"/>
                </a:solidFill>
                <a:latin typeface="Modern Love Caps" panose="020F0502020204030204" pitchFamily="34" charset="0"/>
                <a:cs typeface="Modern Love Caps" panose="020F0502020204030204" pitchFamily="34" charset="0"/>
              </a:rPr>
              <a:t>Life</a:t>
            </a:r>
          </a:p>
        </p:txBody>
      </p:sp>
    </p:spTree>
    <p:extLst>
      <p:ext uri="{BB962C8B-B14F-4D97-AF65-F5344CB8AC3E}">
        <p14:creationId xmlns:p14="http://schemas.microsoft.com/office/powerpoint/2010/main" val="300180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F45D2-30C0-8E4D-B239-590953A93F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450" y="1670050"/>
            <a:ext cx="105791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Modern Love Caps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lacave</dc:creator>
  <cp:lastModifiedBy>geoffrey lacave</cp:lastModifiedBy>
  <cp:revision>3</cp:revision>
  <dcterms:created xsi:type="dcterms:W3CDTF">2021-10-16T14:48:43Z</dcterms:created>
  <dcterms:modified xsi:type="dcterms:W3CDTF">2021-11-24T08:17:03Z</dcterms:modified>
</cp:coreProperties>
</file>