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F7A46-DEA4-4D92-9F66-2E6CA8B5BF04}" v="77" dt="2023-09-21T05:08:30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BONIAS" userId="2c58b6994fc8d07d" providerId="LiveId" clId="{7D5F7A46-DEA4-4D92-9F66-2E6CA8B5BF04}"/>
    <pc:docChg chg="undo custSel addSld modSld">
      <pc:chgData name="GEOFFREY BONIAS" userId="2c58b6994fc8d07d" providerId="LiveId" clId="{7D5F7A46-DEA4-4D92-9F66-2E6CA8B5BF04}" dt="2023-10-03T21:14:23.108" v="563" actId="20577"/>
      <pc:docMkLst>
        <pc:docMk/>
      </pc:docMkLst>
      <pc:sldChg chg="modSp mod">
        <pc:chgData name="GEOFFREY BONIAS" userId="2c58b6994fc8d07d" providerId="LiveId" clId="{7D5F7A46-DEA4-4D92-9F66-2E6CA8B5BF04}" dt="2023-10-03T21:14:23.108" v="563" actId="20577"/>
        <pc:sldMkLst>
          <pc:docMk/>
          <pc:sldMk cId="3774731271" sldId="256"/>
        </pc:sldMkLst>
        <pc:spChg chg="mod">
          <ac:chgData name="GEOFFREY BONIAS" userId="2c58b6994fc8d07d" providerId="LiveId" clId="{7D5F7A46-DEA4-4D92-9F66-2E6CA8B5BF04}" dt="2023-09-21T05:09:20.799" v="504" actId="20577"/>
          <ac:spMkLst>
            <pc:docMk/>
            <pc:sldMk cId="3774731271" sldId="256"/>
            <ac:spMk id="2" creationId="{5A5C7979-AB4D-6244-9F57-44210AF08547}"/>
          </ac:spMkLst>
        </pc:spChg>
        <pc:spChg chg="mod">
          <ac:chgData name="GEOFFREY BONIAS" userId="2c58b6994fc8d07d" providerId="LiveId" clId="{7D5F7A46-DEA4-4D92-9F66-2E6CA8B5BF04}" dt="2023-10-03T21:14:23.108" v="563" actId="20577"/>
          <ac:spMkLst>
            <pc:docMk/>
            <pc:sldMk cId="3774731271" sldId="256"/>
            <ac:spMk id="3" creationId="{CA7E0413-DD28-D0FD-BAD4-B737C07F7345}"/>
          </ac:spMkLst>
        </pc:spChg>
      </pc:sldChg>
      <pc:sldChg chg="addSp delSp modSp mod">
        <pc:chgData name="GEOFFREY BONIAS" userId="2c58b6994fc8d07d" providerId="LiveId" clId="{7D5F7A46-DEA4-4D92-9F66-2E6CA8B5BF04}" dt="2023-09-21T05:11:02.666" v="559" actId="20577"/>
        <pc:sldMkLst>
          <pc:docMk/>
          <pc:sldMk cId="307423940" sldId="257"/>
        </pc:sldMkLst>
        <pc:spChg chg="mod">
          <ac:chgData name="GEOFFREY BONIAS" userId="2c58b6994fc8d07d" providerId="LiveId" clId="{7D5F7A46-DEA4-4D92-9F66-2E6CA8B5BF04}" dt="2023-09-21T04:42:15.862" v="81" actId="207"/>
          <ac:spMkLst>
            <pc:docMk/>
            <pc:sldMk cId="307423940" sldId="257"/>
            <ac:spMk id="3" creationId="{3709A47C-D062-2B87-00A0-3EEFF598053E}"/>
          </ac:spMkLst>
        </pc:spChg>
        <pc:spChg chg="mod">
          <ac:chgData name="GEOFFREY BONIAS" userId="2c58b6994fc8d07d" providerId="LiveId" clId="{7D5F7A46-DEA4-4D92-9F66-2E6CA8B5BF04}" dt="2023-09-21T05:11:02.666" v="559" actId="20577"/>
          <ac:spMkLst>
            <pc:docMk/>
            <pc:sldMk cId="307423940" sldId="257"/>
            <ac:spMk id="10" creationId="{9913B759-11FA-C115-39FA-A37DB045748E}"/>
          </ac:spMkLst>
        </pc:spChg>
        <pc:spChg chg="add del mod">
          <ac:chgData name="GEOFFREY BONIAS" userId="2c58b6994fc8d07d" providerId="LiveId" clId="{7D5F7A46-DEA4-4D92-9F66-2E6CA8B5BF04}" dt="2023-09-21T04:30:24.636" v="1"/>
          <ac:spMkLst>
            <pc:docMk/>
            <pc:sldMk cId="307423940" sldId="257"/>
            <ac:spMk id="18" creationId="{F683302D-0323-5FAB-A9BE-B2879A4999FF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19" creationId="{DD3F35F4-DCCD-7FC4-0812-2F3B818FE116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0" creationId="{4EA0DA35-77FA-ADA2-AF3F-4AE32F6F328C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1" creationId="{4DABA95A-DF8A-B16D-E3CF-931ADA5947F4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2" creationId="{642C6C2D-9403-2B95-388A-84FD5D834552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3" creationId="{2A72569A-ABE9-09DB-8887-245F072EFAA9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4" creationId="{72A33382-1FB6-A8B7-851D-FEE7216CA3A4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5" creationId="{784D4FB4-9AC4-8A41-C4DF-C9A50FDD938A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6" creationId="{2070FABE-717B-A2C9-B62E-C8952C142DE4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27" creationId="{E246EC87-0951-0E32-65C2-A5DF8E717ACC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36" creationId="{441363D8-8DE1-D332-7EF6-1CFBC625F782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41" creationId="{722C80C7-A0DF-3A16-A9CD-ED4D655E4F66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46" creationId="{912B1B62-0F7D-D22D-B577-A839D878F473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47" creationId="{290C37B6-E0F8-FEAD-2E9D-35ADC683D5C0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48" creationId="{7917ACC2-4B39-CF80-658B-680F5454DB30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49" creationId="{FE94CB27-6B1B-1C6D-F6F9-88348F97BCBB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50" creationId="{2CA954D2-E12E-9A27-A3EA-F667BFFEFCD0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51" creationId="{4E8DFAD4-C1C1-6DA5-564D-396754825512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52" creationId="{7468A7FF-0DD4-19CA-B3F4-F6F65C1D42EB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61" creationId="{CBE71FE4-D6E1-DC35-2A76-4847D8E9BCB6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62" creationId="{BB56CEFC-F55C-B134-81EC-5C9E3E9E94DC}"/>
          </ac:spMkLst>
        </pc:spChg>
        <pc:spChg chg="add del mod">
          <ac:chgData name="GEOFFREY BONIAS" userId="2c58b6994fc8d07d" providerId="LiveId" clId="{7D5F7A46-DEA4-4D92-9F66-2E6CA8B5BF04}" dt="2023-09-21T04:54:39.720" v="282"/>
          <ac:spMkLst>
            <pc:docMk/>
            <pc:sldMk cId="307423940" sldId="257"/>
            <ac:spMk id="63" creationId="{5D51D06C-0170-05D6-078D-4D62B3C06965}"/>
          </ac:spMkLst>
        </pc:spChg>
        <pc:spChg chg="add del mod">
          <ac:chgData name="GEOFFREY BONIAS" userId="2c58b6994fc8d07d" providerId="LiveId" clId="{7D5F7A46-DEA4-4D92-9F66-2E6CA8B5BF04}" dt="2023-09-21T05:02:34.090" v="352" actId="478"/>
          <ac:spMkLst>
            <pc:docMk/>
            <pc:sldMk cId="307423940" sldId="257"/>
            <ac:spMk id="92" creationId="{1A66A6E2-F8B2-8352-ED3C-EE43DD86CB37}"/>
          </ac:spMkLst>
        </pc:spChg>
        <pc:spChg chg="add mod">
          <ac:chgData name="GEOFFREY BONIAS" userId="2c58b6994fc8d07d" providerId="LiveId" clId="{7D5F7A46-DEA4-4D92-9F66-2E6CA8B5BF04}" dt="2023-09-21T05:00:29.393" v="319" actId="1076"/>
          <ac:spMkLst>
            <pc:docMk/>
            <pc:sldMk cId="307423940" sldId="257"/>
            <ac:spMk id="94" creationId="{5AF9BC1B-7840-6CD1-B507-FB29970793EE}"/>
          </ac:spMkLst>
        </pc:spChg>
        <pc:spChg chg="add mod">
          <ac:chgData name="GEOFFREY BONIAS" userId="2c58b6994fc8d07d" providerId="LiveId" clId="{7D5F7A46-DEA4-4D92-9F66-2E6CA8B5BF04}" dt="2023-09-21T05:01:09.084" v="339" actId="1076"/>
          <ac:spMkLst>
            <pc:docMk/>
            <pc:sldMk cId="307423940" sldId="257"/>
            <ac:spMk id="96" creationId="{B70444F3-9333-AF78-9B29-512BC17548AB}"/>
          </ac:spMkLst>
        </pc:spChg>
        <pc:spChg chg="add mod">
          <ac:chgData name="GEOFFREY BONIAS" userId="2c58b6994fc8d07d" providerId="LiveId" clId="{7D5F7A46-DEA4-4D92-9F66-2E6CA8B5BF04}" dt="2023-09-21T05:01:21.474" v="341" actId="1076"/>
          <ac:spMkLst>
            <pc:docMk/>
            <pc:sldMk cId="307423940" sldId="257"/>
            <ac:spMk id="98" creationId="{AFB54808-0945-E0B3-E046-F5F8C4605613}"/>
          </ac:spMkLst>
        </pc:spChg>
        <pc:spChg chg="add mod">
          <ac:chgData name="GEOFFREY BONIAS" userId="2c58b6994fc8d07d" providerId="LiveId" clId="{7D5F7A46-DEA4-4D92-9F66-2E6CA8B5BF04}" dt="2023-09-21T05:03:29.101" v="367" actId="1076"/>
          <ac:spMkLst>
            <pc:docMk/>
            <pc:sldMk cId="307423940" sldId="257"/>
            <ac:spMk id="111" creationId="{C480460F-23FE-05CE-0F3D-471B54B45F04}"/>
          </ac:spMkLst>
        </pc:spChg>
        <pc:spChg chg="add mod">
          <ac:chgData name="GEOFFREY BONIAS" userId="2c58b6994fc8d07d" providerId="LiveId" clId="{7D5F7A46-DEA4-4D92-9F66-2E6CA8B5BF04}" dt="2023-09-21T05:03:49.050" v="370" actId="1076"/>
          <ac:spMkLst>
            <pc:docMk/>
            <pc:sldMk cId="307423940" sldId="257"/>
            <ac:spMk id="113" creationId="{57801C7E-6F4D-311D-B2E1-1B53DD698002}"/>
          </ac:spMkLst>
        </pc:spChg>
        <pc:spChg chg="add del mod">
          <ac:chgData name="GEOFFREY BONIAS" userId="2c58b6994fc8d07d" providerId="LiveId" clId="{7D5F7A46-DEA4-4D92-9F66-2E6CA8B5BF04}" dt="2023-09-21T05:04:07.085" v="372"/>
          <ac:spMkLst>
            <pc:docMk/>
            <pc:sldMk cId="307423940" sldId="257"/>
            <ac:spMk id="115" creationId="{C2E59F35-AF3E-1891-252A-284322E1BCA8}"/>
          </ac:spMkLst>
        </pc:spChg>
        <pc:spChg chg="add mod">
          <ac:chgData name="GEOFFREY BONIAS" userId="2c58b6994fc8d07d" providerId="LiveId" clId="{7D5F7A46-DEA4-4D92-9F66-2E6CA8B5BF04}" dt="2023-09-21T05:04:14.556" v="374" actId="1076"/>
          <ac:spMkLst>
            <pc:docMk/>
            <pc:sldMk cId="307423940" sldId="257"/>
            <ac:spMk id="117" creationId="{C52AB0FB-F304-3EA4-EEC8-5559CAB55978}"/>
          </ac:spMkLst>
        </pc:spChg>
        <pc:spChg chg="add mod">
          <ac:chgData name="GEOFFREY BONIAS" userId="2c58b6994fc8d07d" providerId="LiveId" clId="{7D5F7A46-DEA4-4D92-9F66-2E6CA8B5BF04}" dt="2023-09-21T05:04:30.417" v="376" actId="1076"/>
          <ac:spMkLst>
            <pc:docMk/>
            <pc:sldMk cId="307423940" sldId="257"/>
            <ac:spMk id="119" creationId="{C5765A39-7651-8851-9A5D-E15E022E9681}"/>
          </ac:spMkLst>
        </pc:spChg>
        <pc:spChg chg="add mod">
          <ac:chgData name="GEOFFREY BONIAS" userId="2c58b6994fc8d07d" providerId="LiveId" clId="{7D5F7A46-DEA4-4D92-9F66-2E6CA8B5BF04}" dt="2023-09-21T05:07:04.148" v="413" actId="1076"/>
          <ac:spMkLst>
            <pc:docMk/>
            <pc:sldMk cId="307423940" sldId="257"/>
            <ac:spMk id="121" creationId="{5029ECBE-7D81-4FEB-75BE-A5DA78536F79}"/>
          </ac:spMkLst>
        </pc:spChg>
        <pc:spChg chg="add mod">
          <ac:chgData name="GEOFFREY BONIAS" userId="2c58b6994fc8d07d" providerId="LiveId" clId="{7D5F7A46-DEA4-4D92-9F66-2E6CA8B5BF04}" dt="2023-09-21T05:05:56.736" v="407" actId="20577"/>
          <ac:spMkLst>
            <pc:docMk/>
            <pc:sldMk cId="307423940" sldId="257"/>
            <ac:spMk id="123" creationId="{D4D27CD6-D380-E357-D547-628CDBFF0D8D}"/>
          </ac:spMkLst>
        </pc:spChg>
        <pc:spChg chg="add mod">
          <ac:chgData name="GEOFFREY BONIAS" userId="2c58b6994fc8d07d" providerId="LiveId" clId="{7D5F7A46-DEA4-4D92-9F66-2E6CA8B5BF04}" dt="2023-09-21T05:06:49.338" v="410" actId="1076"/>
          <ac:spMkLst>
            <pc:docMk/>
            <pc:sldMk cId="307423940" sldId="257"/>
            <ac:spMk id="124" creationId="{BA0DB138-AB09-035A-AC20-605F1F34CEEC}"/>
          </ac:spMkLst>
        </pc:spChg>
        <pc:spChg chg="add mod">
          <ac:chgData name="GEOFFREY BONIAS" userId="2c58b6994fc8d07d" providerId="LiveId" clId="{7D5F7A46-DEA4-4D92-9F66-2E6CA8B5BF04}" dt="2023-09-21T05:07:43.161" v="426" actId="1076"/>
          <ac:spMkLst>
            <pc:docMk/>
            <pc:sldMk cId="307423940" sldId="257"/>
            <ac:spMk id="125" creationId="{20B50E99-031D-88A1-041C-11ECE6E30E0B}"/>
          </ac:spMkLst>
        </pc:spChg>
        <pc:spChg chg="add del mod">
          <ac:chgData name="GEOFFREY BONIAS" userId="2c58b6994fc8d07d" providerId="LiveId" clId="{7D5F7A46-DEA4-4D92-9F66-2E6CA8B5BF04}" dt="2023-09-21T05:07:45.190" v="427"/>
          <ac:spMkLst>
            <pc:docMk/>
            <pc:sldMk cId="307423940" sldId="257"/>
            <ac:spMk id="127" creationId="{B97DAF7B-6C39-EB68-F476-8D1AD976A539}"/>
          </ac:spMkLst>
        </pc:spChg>
        <pc:spChg chg="add mod">
          <ac:chgData name="GEOFFREY BONIAS" userId="2c58b6994fc8d07d" providerId="LiveId" clId="{7D5F7A46-DEA4-4D92-9F66-2E6CA8B5BF04}" dt="2023-09-21T05:07:58.673" v="441" actId="20577"/>
          <ac:spMkLst>
            <pc:docMk/>
            <pc:sldMk cId="307423940" sldId="257"/>
            <ac:spMk id="129" creationId="{01F91071-4EEC-08D8-8E99-CCF54EA75F35}"/>
          </ac:spMkLst>
        </pc:spChg>
        <pc:spChg chg="add mod">
          <ac:chgData name="GEOFFREY BONIAS" userId="2c58b6994fc8d07d" providerId="LiveId" clId="{7D5F7A46-DEA4-4D92-9F66-2E6CA8B5BF04}" dt="2023-09-21T05:08:27.473" v="446" actId="1076"/>
          <ac:spMkLst>
            <pc:docMk/>
            <pc:sldMk cId="307423940" sldId="257"/>
            <ac:spMk id="130" creationId="{02E63AA1-556C-406D-B597-4D04C3B6A6FD}"/>
          </ac:spMkLst>
        </pc:spChg>
        <pc:spChg chg="add mod">
          <ac:chgData name="GEOFFREY BONIAS" userId="2c58b6994fc8d07d" providerId="LiveId" clId="{7D5F7A46-DEA4-4D92-9F66-2E6CA8B5BF04}" dt="2023-09-21T05:08:36.081" v="451" actId="20577"/>
          <ac:spMkLst>
            <pc:docMk/>
            <pc:sldMk cId="307423940" sldId="257"/>
            <ac:spMk id="131" creationId="{3098F56B-460C-661D-7631-0755AE603E31}"/>
          </ac:spMkLst>
        </pc:spChg>
        <pc:graphicFrameChg chg="del mod">
          <ac:chgData name="GEOFFREY BONIAS" userId="2c58b6994fc8d07d" providerId="LiveId" clId="{7D5F7A46-DEA4-4D92-9F66-2E6CA8B5BF04}" dt="2023-09-21T05:04:46.448" v="379" actId="478"/>
          <ac:graphicFrameMkLst>
            <pc:docMk/>
            <pc:sldMk cId="307423940" sldId="257"/>
            <ac:graphicFrameMk id="7" creationId="{CF1FF061-52D9-F195-3736-A69B7799DC8C}"/>
          </ac:graphicFrameMkLst>
        </pc:graphicFrameChg>
        <pc:graphicFrameChg chg="add del mod">
          <ac:chgData name="GEOFFREY BONIAS" userId="2c58b6994fc8d07d" providerId="LiveId" clId="{7D5F7A46-DEA4-4D92-9F66-2E6CA8B5BF04}" dt="2023-09-21T04:54:39.720" v="282"/>
          <ac:graphicFrameMkLst>
            <pc:docMk/>
            <pc:sldMk cId="307423940" sldId="257"/>
            <ac:graphicFrameMk id="28" creationId="{717B5550-A95F-C877-891F-1CE25807B6DB}"/>
          </ac:graphicFrameMkLst>
        </pc:graphicFrameChg>
        <pc:graphicFrameChg chg="add del mod">
          <ac:chgData name="GEOFFREY BONIAS" userId="2c58b6994fc8d07d" providerId="LiveId" clId="{7D5F7A46-DEA4-4D92-9F66-2E6CA8B5BF04}" dt="2023-09-21T04:54:39.720" v="282"/>
          <ac:graphicFrameMkLst>
            <pc:docMk/>
            <pc:sldMk cId="307423940" sldId="257"/>
            <ac:graphicFrameMk id="29" creationId="{8DE229D4-48C8-FB3D-A429-03E474EE365D}"/>
          </ac:graphicFrameMkLst>
        </pc:graphicFrameChg>
        <pc:graphicFrameChg chg="add del mod">
          <ac:chgData name="GEOFFREY BONIAS" userId="2c58b6994fc8d07d" providerId="LiveId" clId="{7D5F7A46-DEA4-4D92-9F66-2E6CA8B5BF04}" dt="2023-09-21T04:54:39.720" v="282"/>
          <ac:graphicFrameMkLst>
            <pc:docMk/>
            <pc:sldMk cId="307423940" sldId="257"/>
            <ac:graphicFrameMk id="30" creationId="{1E06BF3F-C997-8E16-364E-690B2C237986}"/>
          </ac:graphicFrameMkLst>
        </pc:graphicFrameChg>
        <pc:graphicFrameChg chg="add del mod">
          <ac:chgData name="GEOFFREY BONIAS" userId="2c58b6994fc8d07d" providerId="LiveId" clId="{7D5F7A46-DEA4-4D92-9F66-2E6CA8B5BF04}" dt="2023-09-21T04:54:39.720" v="282"/>
          <ac:graphicFrameMkLst>
            <pc:docMk/>
            <pc:sldMk cId="307423940" sldId="257"/>
            <ac:graphicFrameMk id="31" creationId="{AE1A2151-47F2-8A38-5A9F-4E17D7DF15CE}"/>
          </ac:graphicFrameMkLst>
        </pc:graphicFrameChg>
        <pc:graphicFrameChg chg="add mod">
          <ac:chgData name="GEOFFREY BONIAS" userId="2c58b6994fc8d07d" providerId="LiveId" clId="{7D5F7A46-DEA4-4D92-9F66-2E6CA8B5BF04}" dt="2023-09-21T05:00:29.393" v="319" actId="1076"/>
          <ac:graphicFrameMkLst>
            <pc:docMk/>
            <pc:sldMk cId="307423940" sldId="257"/>
            <ac:graphicFrameMk id="93" creationId="{C9257B59-330F-CBD1-A803-1E3BE8A692C1}"/>
          </ac:graphicFrameMkLst>
        </pc:graphicFrameChg>
        <pc:graphicFrameChg chg="add mod">
          <ac:chgData name="GEOFFREY BONIAS" userId="2c58b6994fc8d07d" providerId="LiveId" clId="{7D5F7A46-DEA4-4D92-9F66-2E6CA8B5BF04}" dt="2023-09-21T05:03:07.311" v="365" actId="1076"/>
          <ac:graphicFrameMkLst>
            <pc:docMk/>
            <pc:sldMk cId="307423940" sldId="257"/>
            <ac:graphicFrameMk id="110" creationId="{2CF60A1C-757B-4031-C17E-4348ED818D5D}"/>
          </ac:graphicFrameMkLst>
        </pc:graphicFrameChg>
        <pc:graphicFrameChg chg="add mod">
          <ac:chgData name="GEOFFREY BONIAS" userId="2c58b6994fc8d07d" providerId="LiveId" clId="{7D5F7A46-DEA4-4D92-9F66-2E6CA8B5BF04}" dt="2023-09-21T05:03:49.050" v="370" actId="1076"/>
          <ac:graphicFrameMkLst>
            <pc:docMk/>
            <pc:sldMk cId="307423940" sldId="257"/>
            <ac:graphicFrameMk id="112" creationId="{8F5B2231-93DC-CB19-42DC-2D10C106AC95}"/>
          </ac:graphicFrameMkLst>
        </pc:graphicFrameChg>
        <pc:graphicFrameChg chg="add mod modGraphic">
          <ac:chgData name="GEOFFREY BONIAS" userId="2c58b6994fc8d07d" providerId="LiveId" clId="{7D5F7A46-DEA4-4D92-9F66-2E6CA8B5BF04}" dt="2023-09-21T05:05:07.265" v="387" actId="1076"/>
          <ac:graphicFrameMkLst>
            <pc:docMk/>
            <pc:sldMk cId="307423940" sldId="257"/>
            <ac:graphicFrameMk id="120" creationId="{A6561EC0-A48F-EC29-D26D-AFCD895D7B8C}"/>
          </ac:graphicFrameMkLst>
        </pc:graphicFrameChg>
        <pc:picChg chg="add del">
          <ac:chgData name="GEOFFREY BONIAS" userId="2c58b6994fc8d07d" providerId="LiveId" clId="{7D5F7A46-DEA4-4D92-9F66-2E6CA8B5BF04}" dt="2023-09-21T04:55:06.576" v="284" actId="22"/>
          <ac:picMkLst>
            <pc:docMk/>
            <pc:sldMk cId="307423940" sldId="257"/>
            <ac:picMk id="85" creationId="{37FCE8FF-1800-331D-7643-09DC12CC697D}"/>
          </ac:picMkLst>
        </pc:picChg>
        <pc:picChg chg="add del mod">
          <ac:chgData name="GEOFFREY BONIAS" userId="2c58b6994fc8d07d" providerId="LiveId" clId="{7D5F7A46-DEA4-4D92-9F66-2E6CA8B5BF04}" dt="2023-09-21T04:59:17.704" v="317" actId="478"/>
          <ac:picMkLst>
            <pc:docMk/>
            <pc:sldMk cId="307423940" sldId="257"/>
            <ac:picMk id="87" creationId="{70F14AE8-C6A9-E576-EBEB-A26CD4A4DAF7}"/>
          </ac:picMkLst>
        </pc:pic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2" creationId="{C222F464-D477-22C0-E19A-472E3426A797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3" creationId="{541E38BE-724B-F0A7-A53C-C6200EF3AA3B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4" creationId="{5F7F4967-5067-43B3-DB01-D21B37FC0538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5" creationId="{69F45F8D-1A41-D76F-58E2-BED01C37B66E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7" creationId="{E3413EB0-882F-499F-5922-61D4747BE41E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8" creationId="{D9267C49-BF93-81DB-ABA9-DFFBEF3E1D17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39" creationId="{B0E1D752-F17B-8143-9E7A-385715FA5F8B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40" creationId="{9EB7C8AB-0214-0347-6926-1A50BAE9E405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42" creationId="{1022DF17-3B61-35F2-4C2C-8759C3378E58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43" creationId="{6010F725-794C-A49C-135E-4E983A2674E7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44" creationId="{DB733824-1E41-2703-DE2F-07813E2215FC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45" creationId="{D3E8142B-FDFA-6545-F6F8-B6E34FFD1E05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3" creationId="{58AEAC6B-55AB-49CE-D4FA-17D01444B39F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4" creationId="{DC1F1C3C-2695-CA22-A449-3F8814C9C119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5" creationId="{25963288-16F5-3ED3-C8A0-53D67A66D150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6" creationId="{D4F98A69-AAF3-A7F0-7BB6-3F94E330BBE0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7" creationId="{EE0339CD-FB67-8A09-D956-01292430AFC5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8" creationId="{3635ED13-207F-F40F-8926-61A1BA381DD1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59" creationId="{741D7CC3-EA4F-894B-D33B-2BC4891EA5C9}"/>
          </ac:cxnSpMkLst>
        </pc:cxnChg>
        <pc:cxnChg chg="add del mod">
          <ac:chgData name="GEOFFREY BONIAS" userId="2c58b6994fc8d07d" providerId="LiveId" clId="{7D5F7A46-DEA4-4D92-9F66-2E6CA8B5BF04}" dt="2023-09-21T04:54:39.720" v="282"/>
          <ac:cxnSpMkLst>
            <pc:docMk/>
            <pc:sldMk cId="307423940" sldId="257"/>
            <ac:cxnSpMk id="60" creationId="{2062FE58-07D9-25B8-E60E-9CCE5CD05197}"/>
          </ac:cxnSpMkLst>
        </pc:cxnChg>
        <pc:cxnChg chg="add del">
          <ac:chgData name="GEOFFREY BONIAS" userId="2c58b6994fc8d07d" providerId="LiveId" clId="{7D5F7A46-DEA4-4D92-9F66-2E6CA8B5BF04}" dt="2023-09-21T04:56:49.829" v="294" actId="478"/>
          <ac:cxnSpMkLst>
            <pc:docMk/>
            <pc:sldMk cId="307423940" sldId="257"/>
            <ac:cxnSpMk id="89" creationId="{C58BD95B-6652-BA03-B870-69D56F64CF00}"/>
          </ac:cxnSpMkLst>
        </pc:cxnChg>
        <pc:cxnChg chg="add del">
          <ac:chgData name="GEOFFREY BONIAS" userId="2c58b6994fc8d07d" providerId="LiveId" clId="{7D5F7A46-DEA4-4D92-9F66-2E6CA8B5BF04}" dt="2023-09-21T04:57:34.020" v="296" actId="478"/>
          <ac:cxnSpMkLst>
            <pc:docMk/>
            <pc:sldMk cId="307423940" sldId="257"/>
            <ac:cxnSpMk id="91" creationId="{D5A5D962-0166-CD73-C0AD-8310A3B52C5D}"/>
          </ac:cxnSpMkLst>
        </pc:cxnChg>
        <pc:cxnChg chg="add mod">
          <ac:chgData name="GEOFFREY BONIAS" userId="2c58b6994fc8d07d" providerId="LiveId" clId="{7D5F7A46-DEA4-4D92-9F66-2E6CA8B5BF04}" dt="2023-09-21T05:00:49.381" v="321" actId="1076"/>
          <ac:cxnSpMkLst>
            <pc:docMk/>
            <pc:sldMk cId="307423940" sldId="257"/>
            <ac:cxnSpMk id="95" creationId="{EA0B6A56-CBED-9053-8583-87974F259EEC}"/>
          </ac:cxnSpMkLst>
        </pc:cxnChg>
        <pc:cxnChg chg="add mod">
          <ac:chgData name="GEOFFREY BONIAS" userId="2c58b6994fc8d07d" providerId="LiveId" clId="{7D5F7A46-DEA4-4D92-9F66-2E6CA8B5BF04}" dt="2023-09-21T05:01:21.474" v="341" actId="1076"/>
          <ac:cxnSpMkLst>
            <pc:docMk/>
            <pc:sldMk cId="307423940" sldId="257"/>
            <ac:cxnSpMk id="97" creationId="{DC79D75F-FE85-1834-D655-CCF89ABD034B}"/>
          </ac:cxnSpMkLst>
        </pc:cxnChg>
        <pc:cxnChg chg="add mod">
          <ac:chgData name="GEOFFREY BONIAS" userId="2c58b6994fc8d07d" providerId="LiveId" clId="{7D5F7A46-DEA4-4D92-9F66-2E6CA8B5BF04}" dt="2023-09-21T05:02:08.281" v="349" actId="14100"/>
          <ac:cxnSpMkLst>
            <pc:docMk/>
            <pc:sldMk cId="307423940" sldId="257"/>
            <ac:cxnSpMk id="100" creationId="{67F68FE6-C3F3-43CE-32D4-AB6F211168D1}"/>
          </ac:cxnSpMkLst>
        </pc:cxnChg>
        <pc:cxnChg chg="add mod">
          <ac:chgData name="GEOFFREY BONIAS" userId="2c58b6994fc8d07d" providerId="LiveId" clId="{7D5F7A46-DEA4-4D92-9F66-2E6CA8B5BF04}" dt="2023-09-21T05:02:13.626" v="350" actId="1076"/>
          <ac:cxnSpMkLst>
            <pc:docMk/>
            <pc:sldMk cId="307423940" sldId="257"/>
            <ac:cxnSpMk id="102" creationId="{7DD7A467-05B6-FB90-F2F3-5202147F57DD}"/>
          </ac:cxnSpMkLst>
        </pc:cxnChg>
        <pc:cxnChg chg="add mod">
          <ac:chgData name="GEOFFREY BONIAS" userId="2c58b6994fc8d07d" providerId="LiveId" clId="{7D5F7A46-DEA4-4D92-9F66-2E6CA8B5BF04}" dt="2023-09-21T05:02:03.904" v="348" actId="14100"/>
          <ac:cxnSpMkLst>
            <pc:docMk/>
            <pc:sldMk cId="307423940" sldId="257"/>
            <ac:cxnSpMk id="105" creationId="{CEAD93EE-8D95-C825-CA56-7651D5B6289F}"/>
          </ac:cxnSpMkLst>
        </pc:cxnChg>
        <pc:cxnChg chg="add">
          <ac:chgData name="GEOFFREY BONIAS" userId="2c58b6994fc8d07d" providerId="LiveId" clId="{7D5F7A46-DEA4-4D92-9F66-2E6CA8B5BF04}" dt="2023-09-21T05:02:25.919" v="351" actId="11529"/>
          <ac:cxnSpMkLst>
            <pc:docMk/>
            <pc:sldMk cId="307423940" sldId="257"/>
            <ac:cxnSpMk id="109" creationId="{1F76E259-2748-F573-15DA-815578886725}"/>
          </ac:cxnSpMkLst>
        </pc:cxnChg>
        <pc:cxnChg chg="add del mod">
          <ac:chgData name="GEOFFREY BONIAS" userId="2c58b6994fc8d07d" providerId="LiveId" clId="{7D5F7A46-DEA4-4D92-9F66-2E6CA8B5BF04}" dt="2023-09-21T05:04:07.085" v="372"/>
          <ac:cxnSpMkLst>
            <pc:docMk/>
            <pc:sldMk cId="307423940" sldId="257"/>
            <ac:cxnSpMk id="114" creationId="{4E057D0E-0A80-B5DA-1215-39B6757E047F}"/>
          </ac:cxnSpMkLst>
        </pc:cxnChg>
        <pc:cxnChg chg="add mod">
          <ac:chgData name="GEOFFREY BONIAS" userId="2c58b6994fc8d07d" providerId="LiveId" clId="{7D5F7A46-DEA4-4D92-9F66-2E6CA8B5BF04}" dt="2023-09-21T05:04:14.556" v="374" actId="1076"/>
          <ac:cxnSpMkLst>
            <pc:docMk/>
            <pc:sldMk cId="307423940" sldId="257"/>
            <ac:cxnSpMk id="116" creationId="{34BDA648-1C6A-354D-A256-D85A54C54974}"/>
          </ac:cxnSpMkLst>
        </pc:cxnChg>
        <pc:cxnChg chg="add mod">
          <ac:chgData name="GEOFFREY BONIAS" userId="2c58b6994fc8d07d" providerId="LiveId" clId="{7D5F7A46-DEA4-4D92-9F66-2E6CA8B5BF04}" dt="2023-09-21T05:04:30.417" v="376" actId="1076"/>
          <ac:cxnSpMkLst>
            <pc:docMk/>
            <pc:sldMk cId="307423940" sldId="257"/>
            <ac:cxnSpMk id="118" creationId="{D1D84820-E478-3EC8-D899-FD13AEA1290E}"/>
          </ac:cxnSpMkLst>
        </pc:cxnChg>
        <pc:cxnChg chg="add mod">
          <ac:chgData name="GEOFFREY BONIAS" userId="2c58b6994fc8d07d" providerId="LiveId" clId="{7D5F7A46-DEA4-4D92-9F66-2E6CA8B5BF04}" dt="2023-09-21T05:05:52.588" v="398" actId="1076"/>
          <ac:cxnSpMkLst>
            <pc:docMk/>
            <pc:sldMk cId="307423940" sldId="257"/>
            <ac:cxnSpMk id="122" creationId="{68C1D203-C4F7-6CD3-EE77-167AA4F2E7D9}"/>
          </ac:cxnSpMkLst>
        </pc:cxnChg>
        <pc:cxnChg chg="add del mod">
          <ac:chgData name="GEOFFREY BONIAS" userId="2c58b6994fc8d07d" providerId="LiveId" clId="{7D5F7A46-DEA4-4D92-9F66-2E6CA8B5BF04}" dt="2023-09-21T05:07:45.190" v="427"/>
          <ac:cxnSpMkLst>
            <pc:docMk/>
            <pc:sldMk cId="307423940" sldId="257"/>
            <ac:cxnSpMk id="126" creationId="{9AA0181B-11EE-A694-B484-FF59905D5106}"/>
          </ac:cxnSpMkLst>
        </pc:cxnChg>
        <pc:cxnChg chg="add mod">
          <ac:chgData name="GEOFFREY BONIAS" userId="2c58b6994fc8d07d" providerId="LiveId" clId="{7D5F7A46-DEA4-4D92-9F66-2E6CA8B5BF04}" dt="2023-09-21T05:07:53.507" v="429" actId="1076"/>
          <ac:cxnSpMkLst>
            <pc:docMk/>
            <pc:sldMk cId="307423940" sldId="257"/>
            <ac:cxnSpMk id="128" creationId="{18B5311C-12D8-1B3A-69E6-F72AC53490A5}"/>
          </ac:cxnSpMkLst>
        </pc:cxnChg>
      </pc:sldChg>
      <pc:sldChg chg="addSp delSp modSp add mod">
        <pc:chgData name="GEOFFREY BONIAS" userId="2c58b6994fc8d07d" providerId="LiveId" clId="{7D5F7A46-DEA4-4D92-9F66-2E6CA8B5BF04}" dt="2023-09-21T05:10:24.165" v="552" actId="20577"/>
        <pc:sldMkLst>
          <pc:docMk/>
          <pc:sldMk cId="79504851" sldId="258"/>
        </pc:sldMkLst>
        <pc:spChg chg="del mod">
          <ac:chgData name="GEOFFREY BONIAS" userId="2c58b6994fc8d07d" providerId="LiveId" clId="{7D5F7A46-DEA4-4D92-9F66-2E6CA8B5BF04}" dt="2023-09-21T04:41:24.920" v="76" actId="478"/>
          <ac:spMkLst>
            <pc:docMk/>
            <pc:sldMk cId="79504851" sldId="258"/>
            <ac:spMk id="2" creationId="{98E70E91-069C-D590-FA01-EF710F352AA4}"/>
          </ac:spMkLst>
        </pc:spChg>
        <pc:spChg chg="del mod">
          <ac:chgData name="GEOFFREY BONIAS" userId="2c58b6994fc8d07d" providerId="LiveId" clId="{7D5F7A46-DEA4-4D92-9F66-2E6CA8B5BF04}" dt="2023-09-21T04:41:26.937" v="77" actId="478"/>
          <ac:spMkLst>
            <pc:docMk/>
            <pc:sldMk cId="79504851" sldId="258"/>
            <ac:spMk id="3" creationId="{3709A47C-D062-2B87-00A0-3EEFF598053E}"/>
          </ac:spMkLst>
        </pc:spChg>
        <pc:spChg chg="mod">
          <ac:chgData name="GEOFFREY BONIAS" userId="2c58b6994fc8d07d" providerId="LiveId" clId="{7D5F7A46-DEA4-4D92-9F66-2E6CA8B5BF04}" dt="2023-09-21T04:45:43.791" v="128" actId="1076"/>
          <ac:spMkLst>
            <pc:docMk/>
            <pc:sldMk cId="79504851" sldId="258"/>
            <ac:spMk id="4" creationId="{3A46AABA-4D7E-959D-DBBB-B35403C7762B}"/>
          </ac:spMkLst>
        </pc:spChg>
        <pc:spChg chg="add mod">
          <ac:chgData name="GEOFFREY BONIAS" userId="2c58b6994fc8d07d" providerId="LiveId" clId="{7D5F7A46-DEA4-4D92-9F66-2E6CA8B5BF04}" dt="2023-09-21T04:47:39.251" v="163" actId="1076"/>
          <ac:spMkLst>
            <pc:docMk/>
            <pc:sldMk cId="79504851" sldId="258"/>
            <ac:spMk id="5" creationId="{5BD138BD-4011-CDEB-C110-93458604B52D}"/>
          </ac:spMkLst>
        </pc:spChg>
        <pc:spChg chg="add mod">
          <ac:chgData name="GEOFFREY BONIAS" userId="2c58b6994fc8d07d" providerId="LiveId" clId="{7D5F7A46-DEA4-4D92-9F66-2E6CA8B5BF04}" dt="2023-09-21T04:47:39.251" v="163" actId="1076"/>
          <ac:spMkLst>
            <pc:docMk/>
            <pc:sldMk cId="79504851" sldId="258"/>
            <ac:spMk id="9" creationId="{AA7F87B0-C2E7-568D-E0AC-F753E47FDFFB}"/>
          </ac:spMkLst>
        </pc:spChg>
        <pc:spChg chg="del">
          <ac:chgData name="GEOFFREY BONIAS" userId="2c58b6994fc8d07d" providerId="LiveId" clId="{7D5F7A46-DEA4-4D92-9F66-2E6CA8B5BF04}" dt="2023-09-21T04:31:25.505" v="5" actId="478"/>
          <ac:spMkLst>
            <pc:docMk/>
            <pc:sldMk cId="79504851" sldId="258"/>
            <ac:spMk id="10" creationId="{9913B759-11FA-C115-39FA-A37DB045748E}"/>
          </ac:spMkLst>
        </pc:spChg>
        <pc:spChg chg="mod">
          <ac:chgData name="GEOFFREY BONIAS" userId="2c58b6994fc8d07d" providerId="LiveId" clId="{7D5F7A46-DEA4-4D92-9F66-2E6CA8B5BF04}" dt="2023-09-21T04:43:59.611" v="99" actId="1076"/>
          <ac:spMkLst>
            <pc:docMk/>
            <pc:sldMk cId="79504851" sldId="258"/>
            <ac:spMk id="11" creationId="{781D0E2F-4C37-123C-EAC2-37BB08C09050}"/>
          </ac:spMkLst>
        </pc:spChg>
        <pc:spChg chg="del">
          <ac:chgData name="GEOFFREY BONIAS" userId="2c58b6994fc8d07d" providerId="LiveId" clId="{7D5F7A46-DEA4-4D92-9F66-2E6CA8B5BF04}" dt="2023-09-21T04:31:13.028" v="3" actId="478"/>
          <ac:spMkLst>
            <pc:docMk/>
            <pc:sldMk cId="79504851" sldId="258"/>
            <ac:spMk id="12" creationId="{DBA21F70-AA9B-76C3-FBCF-2985AF75A5FB}"/>
          </ac:spMkLst>
        </pc:spChg>
        <pc:spChg chg="add mod">
          <ac:chgData name="GEOFFREY BONIAS" userId="2c58b6994fc8d07d" providerId="LiveId" clId="{7D5F7A46-DEA4-4D92-9F66-2E6CA8B5BF04}" dt="2023-09-21T04:47:39.251" v="163" actId="1076"/>
          <ac:spMkLst>
            <pc:docMk/>
            <pc:sldMk cId="79504851" sldId="258"/>
            <ac:spMk id="15" creationId="{0DDB2F99-4DC0-1688-CD2A-71E96901E51B}"/>
          </ac:spMkLst>
        </pc:spChg>
        <pc:spChg chg="del">
          <ac:chgData name="GEOFFREY BONIAS" userId="2c58b6994fc8d07d" providerId="LiveId" clId="{7D5F7A46-DEA4-4D92-9F66-2E6CA8B5BF04}" dt="2023-09-21T04:31:13.028" v="3" actId="478"/>
          <ac:spMkLst>
            <pc:docMk/>
            <pc:sldMk cId="79504851" sldId="258"/>
            <ac:spMk id="16" creationId="{4A30059F-4A04-5D77-1037-D387182602ED}"/>
          </ac:spMkLst>
        </pc:spChg>
        <pc:spChg chg="del">
          <ac:chgData name="GEOFFREY BONIAS" userId="2c58b6994fc8d07d" providerId="LiveId" clId="{7D5F7A46-DEA4-4D92-9F66-2E6CA8B5BF04}" dt="2023-09-21T04:31:13.028" v="3" actId="478"/>
          <ac:spMkLst>
            <pc:docMk/>
            <pc:sldMk cId="79504851" sldId="258"/>
            <ac:spMk id="17" creationId="{5449F077-52DC-F3DA-59C4-F16CB1CADB24}"/>
          </ac:spMkLst>
        </pc:spChg>
        <pc:spChg chg="add mod">
          <ac:chgData name="GEOFFREY BONIAS" userId="2c58b6994fc8d07d" providerId="LiveId" clId="{7D5F7A46-DEA4-4D92-9F66-2E6CA8B5BF04}" dt="2023-09-21T04:45:11.844" v="120" actId="20577"/>
          <ac:spMkLst>
            <pc:docMk/>
            <pc:sldMk cId="79504851" sldId="258"/>
            <ac:spMk id="18" creationId="{26D53FF0-1C53-7B6B-E689-66A800A0D8E5}"/>
          </ac:spMkLst>
        </pc:spChg>
        <pc:spChg chg="add del mod">
          <ac:chgData name="GEOFFREY BONIAS" userId="2c58b6994fc8d07d" providerId="LiveId" clId="{7D5F7A46-DEA4-4D92-9F66-2E6CA8B5BF04}" dt="2023-09-21T04:32:59.581" v="18"/>
          <ac:spMkLst>
            <pc:docMk/>
            <pc:sldMk cId="79504851" sldId="258"/>
            <ac:spMk id="19" creationId="{EA4CA051-0CAC-2B6B-048F-956AAB08FEAE}"/>
          </ac:spMkLst>
        </pc:spChg>
        <pc:spChg chg="add del mod">
          <ac:chgData name="GEOFFREY BONIAS" userId="2c58b6994fc8d07d" providerId="LiveId" clId="{7D5F7A46-DEA4-4D92-9F66-2E6CA8B5BF04}" dt="2023-09-21T04:32:59.581" v="18"/>
          <ac:spMkLst>
            <pc:docMk/>
            <pc:sldMk cId="79504851" sldId="258"/>
            <ac:spMk id="20" creationId="{2783C27A-864F-165D-9C90-615D891F2800}"/>
          </ac:spMkLst>
        </pc:spChg>
        <pc:spChg chg="add del mod">
          <ac:chgData name="GEOFFREY BONIAS" userId="2c58b6994fc8d07d" providerId="LiveId" clId="{7D5F7A46-DEA4-4D92-9F66-2E6CA8B5BF04}" dt="2023-09-21T04:32:59.581" v="18"/>
          <ac:spMkLst>
            <pc:docMk/>
            <pc:sldMk cId="79504851" sldId="258"/>
            <ac:spMk id="21" creationId="{DBFF392E-0E75-E0FB-D9CE-D4CA169FDA46}"/>
          </ac:spMkLst>
        </pc:spChg>
        <pc:spChg chg="add mod">
          <ac:chgData name="GEOFFREY BONIAS" userId="2c58b6994fc8d07d" providerId="LiveId" clId="{7D5F7A46-DEA4-4D92-9F66-2E6CA8B5BF04}" dt="2023-09-21T04:37:33.176" v="39" actId="1076"/>
          <ac:spMkLst>
            <pc:docMk/>
            <pc:sldMk cId="79504851" sldId="258"/>
            <ac:spMk id="22" creationId="{8369963A-1887-4497-A522-D44909F99DF3}"/>
          </ac:spMkLst>
        </pc:spChg>
        <pc:spChg chg="add mod">
          <ac:chgData name="GEOFFREY BONIAS" userId="2c58b6994fc8d07d" providerId="LiveId" clId="{7D5F7A46-DEA4-4D92-9F66-2E6CA8B5BF04}" dt="2023-09-21T04:37:33.176" v="39" actId="1076"/>
          <ac:spMkLst>
            <pc:docMk/>
            <pc:sldMk cId="79504851" sldId="258"/>
            <ac:spMk id="23" creationId="{09AD1445-AD09-88C6-21B3-4011B7A6672A}"/>
          </ac:spMkLst>
        </pc:spChg>
        <pc:spChg chg="add mod">
          <ac:chgData name="GEOFFREY BONIAS" userId="2c58b6994fc8d07d" providerId="LiveId" clId="{7D5F7A46-DEA4-4D92-9F66-2E6CA8B5BF04}" dt="2023-09-21T04:37:33.176" v="39" actId="1076"/>
          <ac:spMkLst>
            <pc:docMk/>
            <pc:sldMk cId="79504851" sldId="258"/>
            <ac:spMk id="24" creationId="{1F1FFB6B-F025-2C72-E9E5-D2B7C9241777}"/>
          </ac:spMkLst>
        </pc:spChg>
        <pc:spChg chg="add del mod">
          <ac:chgData name="GEOFFREY BONIAS" userId="2c58b6994fc8d07d" providerId="LiveId" clId="{7D5F7A46-DEA4-4D92-9F66-2E6CA8B5BF04}" dt="2023-09-21T04:41:02.681" v="72"/>
          <ac:spMkLst>
            <pc:docMk/>
            <pc:sldMk cId="79504851" sldId="258"/>
            <ac:spMk id="40" creationId="{60E60023-DE1F-FE14-1381-B21B31FA8543}"/>
          </ac:spMkLst>
        </pc:spChg>
        <pc:spChg chg="add del mod">
          <ac:chgData name="GEOFFREY BONIAS" userId="2c58b6994fc8d07d" providerId="LiveId" clId="{7D5F7A46-DEA4-4D92-9F66-2E6CA8B5BF04}" dt="2023-09-21T04:41:02.467" v="71"/>
          <ac:spMkLst>
            <pc:docMk/>
            <pc:sldMk cId="79504851" sldId="258"/>
            <ac:spMk id="45" creationId="{E962DC8D-FB46-12D2-3EC0-166F68FE74AB}"/>
          </ac:spMkLst>
        </pc:spChg>
        <pc:spChg chg="add mod">
          <ac:chgData name="GEOFFREY BONIAS" userId="2c58b6994fc8d07d" providerId="LiveId" clId="{7D5F7A46-DEA4-4D92-9F66-2E6CA8B5BF04}" dt="2023-09-21T04:45:43.791" v="128" actId="1076"/>
          <ac:spMkLst>
            <pc:docMk/>
            <pc:sldMk cId="79504851" sldId="258"/>
            <ac:spMk id="50" creationId="{96B63DC2-84FD-BEAC-E184-3C408C0D5E51}"/>
          </ac:spMkLst>
        </pc:spChg>
        <pc:spChg chg="add mod">
          <ac:chgData name="GEOFFREY BONIAS" userId="2c58b6994fc8d07d" providerId="LiveId" clId="{7D5F7A46-DEA4-4D92-9F66-2E6CA8B5BF04}" dt="2023-09-21T04:45:43.791" v="128" actId="1076"/>
          <ac:spMkLst>
            <pc:docMk/>
            <pc:sldMk cId="79504851" sldId="258"/>
            <ac:spMk id="55" creationId="{8A539366-604F-3488-7578-21F26D60970D}"/>
          </ac:spMkLst>
        </pc:spChg>
        <pc:spChg chg="add mod">
          <ac:chgData name="GEOFFREY BONIAS" userId="2c58b6994fc8d07d" providerId="LiveId" clId="{7D5F7A46-DEA4-4D92-9F66-2E6CA8B5BF04}" dt="2023-09-21T04:43:49.400" v="98" actId="1076"/>
          <ac:spMkLst>
            <pc:docMk/>
            <pc:sldMk cId="79504851" sldId="258"/>
            <ac:spMk id="60" creationId="{3DE03070-94E5-340C-18B7-75218A438ED6}"/>
          </ac:spMkLst>
        </pc:spChg>
        <pc:spChg chg="add mod">
          <ac:chgData name="GEOFFREY BONIAS" userId="2c58b6994fc8d07d" providerId="LiveId" clId="{7D5F7A46-DEA4-4D92-9F66-2E6CA8B5BF04}" dt="2023-09-21T04:44:43.819" v="109" actId="1076"/>
          <ac:spMkLst>
            <pc:docMk/>
            <pc:sldMk cId="79504851" sldId="258"/>
            <ac:spMk id="61" creationId="{E3A3766A-93A5-BB17-4983-F00BA0597DDB}"/>
          </ac:spMkLst>
        </pc:spChg>
        <pc:spChg chg="add mod">
          <ac:chgData name="GEOFFREY BONIAS" userId="2c58b6994fc8d07d" providerId="LiveId" clId="{7D5F7A46-DEA4-4D92-9F66-2E6CA8B5BF04}" dt="2023-09-21T04:47:48.982" v="164" actId="1076"/>
          <ac:spMkLst>
            <pc:docMk/>
            <pc:sldMk cId="79504851" sldId="258"/>
            <ac:spMk id="62" creationId="{DD2F536C-8773-3460-134E-B6940D46E80B}"/>
          </ac:spMkLst>
        </pc:spChg>
        <pc:spChg chg="add mod">
          <ac:chgData name="GEOFFREY BONIAS" userId="2c58b6994fc8d07d" providerId="LiveId" clId="{7D5F7A46-DEA4-4D92-9F66-2E6CA8B5BF04}" dt="2023-09-21T05:10:24.165" v="552" actId="20577"/>
          <ac:spMkLst>
            <pc:docMk/>
            <pc:sldMk cId="79504851" sldId="258"/>
            <ac:spMk id="63" creationId="{1CE8875B-230D-EC25-DB1B-42418C752E98}"/>
          </ac:spMkLst>
        </pc:spChg>
        <pc:spChg chg="add mod">
          <ac:chgData name="GEOFFREY BONIAS" userId="2c58b6994fc8d07d" providerId="LiveId" clId="{7D5F7A46-DEA4-4D92-9F66-2E6CA8B5BF04}" dt="2023-09-21T05:10:21.345" v="548" actId="20577"/>
          <ac:spMkLst>
            <pc:docMk/>
            <pc:sldMk cId="79504851" sldId="258"/>
            <ac:spMk id="64" creationId="{E206BAC3-102E-36EB-333D-73F5BC64D7AD}"/>
          </ac:spMkLst>
        </pc:spChg>
        <pc:spChg chg="add mod">
          <ac:chgData name="GEOFFREY BONIAS" userId="2c58b6994fc8d07d" providerId="LiveId" clId="{7D5F7A46-DEA4-4D92-9F66-2E6CA8B5BF04}" dt="2023-09-21T05:10:18.212" v="544" actId="20577"/>
          <ac:spMkLst>
            <pc:docMk/>
            <pc:sldMk cId="79504851" sldId="258"/>
            <ac:spMk id="65" creationId="{32DC681A-206F-05AB-4521-13ACBE1149D2}"/>
          </ac:spMkLst>
        </pc:spChg>
        <pc:spChg chg="add mod">
          <ac:chgData name="GEOFFREY BONIAS" userId="2c58b6994fc8d07d" providerId="LiveId" clId="{7D5F7A46-DEA4-4D92-9F66-2E6CA8B5BF04}" dt="2023-09-21T04:47:39.251" v="163" actId="1076"/>
          <ac:spMkLst>
            <pc:docMk/>
            <pc:sldMk cId="79504851" sldId="258"/>
            <ac:spMk id="66" creationId="{4A3E3A42-1D06-2B11-5E7B-2C40567C0FBC}"/>
          </ac:spMkLst>
        </pc:spChg>
        <pc:spChg chg="add mod">
          <ac:chgData name="GEOFFREY BONIAS" userId="2c58b6994fc8d07d" providerId="LiveId" clId="{7D5F7A46-DEA4-4D92-9F66-2E6CA8B5BF04}" dt="2023-09-21T04:51:46.167" v="228" actId="122"/>
          <ac:spMkLst>
            <pc:docMk/>
            <pc:sldMk cId="79504851" sldId="258"/>
            <ac:spMk id="93" creationId="{7A8AAAD6-5E9C-9D17-FF6E-4DE0EAF90021}"/>
          </ac:spMkLst>
        </pc:spChg>
        <pc:spChg chg="add mod">
          <ac:chgData name="GEOFFREY BONIAS" userId="2c58b6994fc8d07d" providerId="LiveId" clId="{7D5F7A46-DEA4-4D92-9F66-2E6CA8B5BF04}" dt="2023-09-21T04:52:41.073" v="236" actId="208"/>
          <ac:spMkLst>
            <pc:docMk/>
            <pc:sldMk cId="79504851" sldId="258"/>
            <ac:spMk id="94" creationId="{93BAFB77-B030-26E5-1714-D12A5C82B540}"/>
          </ac:spMkLst>
        </pc:spChg>
        <pc:spChg chg="add mod">
          <ac:chgData name="GEOFFREY BONIAS" userId="2c58b6994fc8d07d" providerId="LiveId" clId="{7D5F7A46-DEA4-4D92-9F66-2E6CA8B5BF04}" dt="2023-09-21T04:54:09.729" v="278" actId="1076"/>
          <ac:spMkLst>
            <pc:docMk/>
            <pc:sldMk cId="79504851" sldId="258"/>
            <ac:spMk id="95" creationId="{4D9935F0-734F-DDE8-6BD8-B5E04D6C9CCB}"/>
          </ac:spMkLst>
        </pc:spChg>
        <pc:graphicFrameChg chg="del">
          <ac:chgData name="GEOFFREY BONIAS" userId="2c58b6994fc8d07d" providerId="LiveId" clId="{7D5F7A46-DEA4-4D92-9F66-2E6CA8B5BF04}" dt="2023-09-21T04:31:40.081" v="9" actId="478"/>
          <ac:graphicFrameMkLst>
            <pc:docMk/>
            <pc:sldMk cId="79504851" sldId="258"/>
            <ac:graphicFrameMk id="7" creationId="{CF1FF061-52D9-F195-3736-A69B7799DC8C}"/>
          </ac:graphicFrameMkLst>
        </pc:graphicFrameChg>
        <pc:graphicFrameChg chg="del">
          <ac:chgData name="GEOFFREY BONIAS" userId="2c58b6994fc8d07d" providerId="LiveId" clId="{7D5F7A46-DEA4-4D92-9F66-2E6CA8B5BF04}" dt="2023-09-21T04:31:19.355" v="4" actId="478"/>
          <ac:graphicFrameMkLst>
            <pc:docMk/>
            <pc:sldMk cId="79504851" sldId="258"/>
            <ac:graphicFrameMk id="8" creationId="{4CA7BB3C-4B41-0BEE-0D04-73352A1520ED}"/>
          </ac:graphicFrameMkLst>
        </pc:graphicFrameChg>
        <pc:graphicFrameChg chg="del">
          <ac:chgData name="GEOFFREY BONIAS" userId="2c58b6994fc8d07d" providerId="LiveId" clId="{7D5F7A46-DEA4-4D92-9F66-2E6CA8B5BF04}" dt="2023-09-21T04:31:13.028" v="3" actId="478"/>
          <ac:graphicFrameMkLst>
            <pc:docMk/>
            <pc:sldMk cId="79504851" sldId="258"/>
            <ac:graphicFrameMk id="13" creationId="{BD926122-21F4-4E18-B25D-AD0759A6A6AC}"/>
          </ac:graphicFrameMkLst>
        </pc:graphicFrameChg>
        <pc:graphicFrameChg chg="add mod">
          <ac:chgData name="GEOFFREY BONIAS" userId="2c58b6994fc8d07d" providerId="LiveId" clId="{7D5F7A46-DEA4-4D92-9F66-2E6CA8B5BF04}" dt="2023-09-21T04:36:01.210" v="31" actId="1076"/>
          <ac:graphicFrameMkLst>
            <pc:docMk/>
            <pc:sldMk cId="79504851" sldId="258"/>
            <ac:graphicFrameMk id="25" creationId="{E384FD67-D9D4-217A-967E-8FA65CB6E4A0}"/>
          </ac:graphicFrameMkLst>
        </pc:graphicFrameChg>
        <pc:graphicFrameChg chg="add mod">
          <ac:chgData name="GEOFFREY BONIAS" userId="2c58b6994fc8d07d" providerId="LiveId" clId="{7D5F7A46-DEA4-4D92-9F66-2E6CA8B5BF04}" dt="2023-09-21T04:36:14.787" v="32" actId="1076"/>
          <ac:graphicFrameMkLst>
            <pc:docMk/>
            <pc:sldMk cId="79504851" sldId="258"/>
            <ac:graphicFrameMk id="26" creationId="{AC1C7E85-09FC-9BA1-0898-A7898C20005A}"/>
          </ac:graphicFrameMkLst>
        </pc:graphicFrameChg>
        <pc:graphicFrameChg chg="add mod">
          <ac:chgData name="GEOFFREY BONIAS" userId="2c58b6994fc8d07d" providerId="LiveId" clId="{7D5F7A46-DEA4-4D92-9F66-2E6CA8B5BF04}" dt="2023-09-21T04:47:48.982" v="164" actId="1076"/>
          <ac:graphicFrameMkLst>
            <pc:docMk/>
            <pc:sldMk cId="79504851" sldId="258"/>
            <ac:graphicFrameMk id="27" creationId="{E0655B72-492B-723E-460B-D5C9FDC2A31D}"/>
          </ac:graphicFrameMkLst>
        </pc:graphicFrameChg>
        <pc:graphicFrameChg chg="add mod">
          <ac:chgData name="GEOFFREY BONIAS" userId="2c58b6994fc8d07d" providerId="LiveId" clId="{7D5F7A46-DEA4-4D92-9F66-2E6CA8B5BF04}" dt="2023-09-21T04:36:29.242" v="35" actId="1076"/>
          <ac:graphicFrameMkLst>
            <pc:docMk/>
            <pc:sldMk cId="79504851" sldId="258"/>
            <ac:graphicFrameMk id="28" creationId="{4F16F50B-8C41-DDD3-B387-68BB43253695}"/>
          </ac:graphicFrameMkLst>
        </pc:graphicFrameChg>
        <pc:cxnChg chg="del">
          <ac:chgData name="GEOFFREY BONIAS" userId="2c58b6994fc8d07d" providerId="LiveId" clId="{7D5F7A46-DEA4-4D92-9F66-2E6CA8B5BF04}" dt="2023-09-21T04:31:13.028" v="3" actId="478"/>
          <ac:cxnSpMkLst>
            <pc:docMk/>
            <pc:sldMk cId="79504851" sldId="258"/>
            <ac:cxnSpMk id="6" creationId="{769F6D16-8A32-897D-3F48-6416C43ACAFE}"/>
          </ac:cxnSpMkLst>
        </pc:cxnChg>
        <pc:cxnChg chg="del">
          <ac:chgData name="GEOFFREY BONIAS" userId="2c58b6994fc8d07d" providerId="LiveId" clId="{7D5F7A46-DEA4-4D92-9F66-2E6CA8B5BF04}" dt="2023-09-21T04:31:13.028" v="3" actId="478"/>
          <ac:cxnSpMkLst>
            <pc:docMk/>
            <pc:sldMk cId="79504851" sldId="258"/>
            <ac:cxnSpMk id="14" creationId="{981E4E35-E084-7B59-4460-DB436C452627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30" creationId="{6CBE89C1-9347-A7F2-4746-7F8B4CE5A110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31" creationId="{2BBBAB43-3DC2-8B07-ABEA-543365EF3E69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34" creationId="{D2ACDABE-7360-4F38-6529-F2146B146618}"/>
          </ac:cxnSpMkLst>
        </pc:cxnChg>
        <pc:cxnChg chg="add del mod">
          <ac:chgData name="GEOFFREY BONIAS" userId="2c58b6994fc8d07d" providerId="LiveId" clId="{7D5F7A46-DEA4-4D92-9F66-2E6CA8B5BF04}" dt="2023-09-21T04:40:18.949" v="62" actId="478"/>
          <ac:cxnSpMkLst>
            <pc:docMk/>
            <pc:sldMk cId="79504851" sldId="258"/>
            <ac:cxnSpMk id="37" creationId="{62B2B93C-98CA-12B0-E0E0-DA3C8B8B69A0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38" creationId="{79B8D23B-9B5D-2808-6F53-355B9CF9D1AC}"/>
          </ac:cxnSpMkLst>
        </pc:cxnChg>
        <pc:cxnChg chg="add del mod">
          <ac:chgData name="GEOFFREY BONIAS" userId="2c58b6994fc8d07d" providerId="LiveId" clId="{7D5F7A46-DEA4-4D92-9F66-2E6CA8B5BF04}" dt="2023-09-21T04:41:02.681" v="72"/>
          <ac:cxnSpMkLst>
            <pc:docMk/>
            <pc:sldMk cId="79504851" sldId="258"/>
            <ac:cxnSpMk id="41" creationId="{E7E013A0-FD52-4CAB-D248-7A2B1EA32221}"/>
          </ac:cxnSpMkLst>
        </pc:cxnChg>
        <pc:cxnChg chg="add del mod">
          <ac:chgData name="GEOFFREY BONIAS" userId="2c58b6994fc8d07d" providerId="LiveId" clId="{7D5F7A46-DEA4-4D92-9F66-2E6CA8B5BF04}" dt="2023-09-21T04:41:02.681" v="72"/>
          <ac:cxnSpMkLst>
            <pc:docMk/>
            <pc:sldMk cId="79504851" sldId="258"/>
            <ac:cxnSpMk id="42" creationId="{72ECC906-81F6-4846-CFBA-D3D9D5568D4F}"/>
          </ac:cxnSpMkLst>
        </pc:cxnChg>
        <pc:cxnChg chg="add del mod">
          <ac:chgData name="GEOFFREY BONIAS" userId="2c58b6994fc8d07d" providerId="LiveId" clId="{7D5F7A46-DEA4-4D92-9F66-2E6CA8B5BF04}" dt="2023-09-21T04:41:02.681" v="72"/>
          <ac:cxnSpMkLst>
            <pc:docMk/>
            <pc:sldMk cId="79504851" sldId="258"/>
            <ac:cxnSpMk id="43" creationId="{EC3229F7-8A8C-3E82-469F-9FF4BA59B93F}"/>
          </ac:cxnSpMkLst>
        </pc:cxnChg>
        <pc:cxnChg chg="add del mod">
          <ac:chgData name="GEOFFREY BONIAS" userId="2c58b6994fc8d07d" providerId="LiveId" clId="{7D5F7A46-DEA4-4D92-9F66-2E6CA8B5BF04}" dt="2023-09-21T04:41:02.681" v="72"/>
          <ac:cxnSpMkLst>
            <pc:docMk/>
            <pc:sldMk cId="79504851" sldId="258"/>
            <ac:cxnSpMk id="44" creationId="{DFA0A43A-ADD0-A025-6944-B9B237A9A7AF}"/>
          </ac:cxnSpMkLst>
        </pc:cxnChg>
        <pc:cxnChg chg="add del mod">
          <ac:chgData name="GEOFFREY BONIAS" userId="2c58b6994fc8d07d" providerId="LiveId" clId="{7D5F7A46-DEA4-4D92-9F66-2E6CA8B5BF04}" dt="2023-09-21T04:41:02.467" v="71"/>
          <ac:cxnSpMkLst>
            <pc:docMk/>
            <pc:sldMk cId="79504851" sldId="258"/>
            <ac:cxnSpMk id="46" creationId="{7DAF1C86-7E4D-4069-D8C3-9C526BA731F2}"/>
          </ac:cxnSpMkLst>
        </pc:cxnChg>
        <pc:cxnChg chg="add del mod">
          <ac:chgData name="GEOFFREY BONIAS" userId="2c58b6994fc8d07d" providerId="LiveId" clId="{7D5F7A46-DEA4-4D92-9F66-2E6CA8B5BF04}" dt="2023-09-21T04:41:02.467" v="71"/>
          <ac:cxnSpMkLst>
            <pc:docMk/>
            <pc:sldMk cId="79504851" sldId="258"/>
            <ac:cxnSpMk id="47" creationId="{8783B636-D994-F890-4A64-E27040C097A8}"/>
          </ac:cxnSpMkLst>
        </pc:cxnChg>
        <pc:cxnChg chg="add del mod">
          <ac:chgData name="GEOFFREY BONIAS" userId="2c58b6994fc8d07d" providerId="LiveId" clId="{7D5F7A46-DEA4-4D92-9F66-2E6CA8B5BF04}" dt="2023-09-21T04:41:02.467" v="71"/>
          <ac:cxnSpMkLst>
            <pc:docMk/>
            <pc:sldMk cId="79504851" sldId="258"/>
            <ac:cxnSpMk id="48" creationId="{4AD3BA07-FD06-E16C-33FC-DCC2BFF439BC}"/>
          </ac:cxnSpMkLst>
        </pc:cxnChg>
        <pc:cxnChg chg="add del mod">
          <ac:chgData name="GEOFFREY BONIAS" userId="2c58b6994fc8d07d" providerId="LiveId" clId="{7D5F7A46-DEA4-4D92-9F66-2E6CA8B5BF04}" dt="2023-09-21T04:41:02.467" v="71"/>
          <ac:cxnSpMkLst>
            <pc:docMk/>
            <pc:sldMk cId="79504851" sldId="258"/>
            <ac:cxnSpMk id="49" creationId="{A7965A75-FEBA-4BA6-C04F-540D785CA4DB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1" creationId="{3FF3E631-9599-5DF0-F49D-F061B96EFDAD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2" creationId="{C0A1C7A8-3B8A-28C1-7613-982C122881F9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3" creationId="{A710F944-1587-2973-24CE-A0CF4C468BFC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4" creationId="{001D24E8-7B1D-A5CE-2A3B-0329B1A99E61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6" creationId="{07415846-3C3D-C27D-CCEC-48E891123BB5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7" creationId="{702BBEC0-B581-CF03-F989-F9D4ACF2D8E2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8" creationId="{3FA12D74-AFCD-BC4C-01AB-5CCD87A192AF}"/>
          </ac:cxnSpMkLst>
        </pc:cxnChg>
        <pc:cxnChg chg="add mod">
          <ac:chgData name="GEOFFREY BONIAS" userId="2c58b6994fc8d07d" providerId="LiveId" clId="{7D5F7A46-DEA4-4D92-9F66-2E6CA8B5BF04}" dt="2023-09-21T04:45:43.791" v="128" actId="1076"/>
          <ac:cxnSpMkLst>
            <pc:docMk/>
            <pc:sldMk cId="79504851" sldId="258"/>
            <ac:cxnSpMk id="59" creationId="{007DCFCD-64FB-5364-0164-E2F406561389}"/>
          </ac:cxnSpMkLst>
        </pc:cxnChg>
        <pc:cxnChg chg="add mod">
          <ac:chgData name="GEOFFREY BONIAS" userId="2c58b6994fc8d07d" providerId="LiveId" clId="{7D5F7A46-DEA4-4D92-9F66-2E6CA8B5BF04}" dt="2023-09-21T04:47:10.652" v="155" actId="1076"/>
          <ac:cxnSpMkLst>
            <pc:docMk/>
            <pc:sldMk cId="79504851" sldId="258"/>
            <ac:cxnSpMk id="68" creationId="{4ABC6F19-96FE-A6A5-6DBA-573CA3BD6A7D}"/>
          </ac:cxnSpMkLst>
        </pc:cxnChg>
        <pc:cxnChg chg="add mod">
          <ac:chgData name="GEOFFREY BONIAS" userId="2c58b6994fc8d07d" providerId="LiveId" clId="{7D5F7A46-DEA4-4D92-9F66-2E6CA8B5BF04}" dt="2023-09-21T04:47:55.896" v="166" actId="1076"/>
          <ac:cxnSpMkLst>
            <pc:docMk/>
            <pc:sldMk cId="79504851" sldId="258"/>
            <ac:cxnSpMk id="69" creationId="{F63AC34F-F7EB-496B-14BC-22CF6B7A3D20}"/>
          </ac:cxnSpMkLst>
        </pc:cxnChg>
        <pc:cxnChg chg="add mod">
          <ac:chgData name="GEOFFREY BONIAS" userId="2c58b6994fc8d07d" providerId="LiveId" clId="{7D5F7A46-DEA4-4D92-9F66-2E6CA8B5BF04}" dt="2023-09-21T04:47:52.059" v="165" actId="1076"/>
          <ac:cxnSpMkLst>
            <pc:docMk/>
            <pc:sldMk cId="79504851" sldId="258"/>
            <ac:cxnSpMk id="70" creationId="{8685C3A3-92D9-84ED-E0F3-258E292684D5}"/>
          </ac:cxnSpMkLst>
        </pc:cxnChg>
        <pc:cxnChg chg="add del mod">
          <ac:chgData name="GEOFFREY BONIAS" userId="2c58b6994fc8d07d" providerId="LiveId" clId="{7D5F7A46-DEA4-4D92-9F66-2E6CA8B5BF04}" dt="2023-09-21T04:48:26.691" v="175" actId="478"/>
          <ac:cxnSpMkLst>
            <pc:docMk/>
            <pc:sldMk cId="79504851" sldId="258"/>
            <ac:cxnSpMk id="71" creationId="{CE4E0EDF-00A3-78F2-C41C-36A18D7205DD}"/>
          </ac:cxnSpMkLst>
        </pc:cxnChg>
        <pc:cxnChg chg="add mod">
          <ac:chgData name="GEOFFREY BONIAS" userId="2c58b6994fc8d07d" providerId="LiveId" clId="{7D5F7A46-DEA4-4D92-9F66-2E6CA8B5BF04}" dt="2023-09-21T04:48:20.981" v="172" actId="1076"/>
          <ac:cxnSpMkLst>
            <pc:docMk/>
            <pc:sldMk cId="79504851" sldId="258"/>
            <ac:cxnSpMk id="72" creationId="{3A8E162D-949D-C8B4-25D6-6B2F06FDFD97}"/>
          </ac:cxnSpMkLst>
        </pc:cxnChg>
        <pc:cxnChg chg="add mod">
          <ac:chgData name="GEOFFREY BONIAS" userId="2c58b6994fc8d07d" providerId="LiveId" clId="{7D5F7A46-DEA4-4D92-9F66-2E6CA8B5BF04}" dt="2023-09-21T04:48:30.048" v="176" actId="1076"/>
          <ac:cxnSpMkLst>
            <pc:docMk/>
            <pc:sldMk cId="79504851" sldId="258"/>
            <ac:cxnSpMk id="74" creationId="{F89CF5A8-BEEA-E8F2-107E-DFB64082DC98}"/>
          </ac:cxnSpMkLst>
        </pc:cxnChg>
        <pc:cxnChg chg="add del mod">
          <ac:chgData name="GEOFFREY BONIAS" userId="2c58b6994fc8d07d" providerId="LiveId" clId="{7D5F7A46-DEA4-4D92-9F66-2E6CA8B5BF04}" dt="2023-09-21T04:49:14.664" v="182" actId="478"/>
          <ac:cxnSpMkLst>
            <pc:docMk/>
            <pc:sldMk cId="79504851" sldId="258"/>
            <ac:cxnSpMk id="76" creationId="{66494FFA-57DD-40E6-FB4B-DC534DAF07B3}"/>
          </ac:cxnSpMkLst>
        </pc:cxnChg>
        <pc:cxnChg chg="add mod">
          <ac:chgData name="GEOFFREY BONIAS" userId="2c58b6994fc8d07d" providerId="LiveId" clId="{7D5F7A46-DEA4-4D92-9F66-2E6CA8B5BF04}" dt="2023-09-21T04:51:18.943" v="200" actId="14100"/>
          <ac:cxnSpMkLst>
            <pc:docMk/>
            <pc:sldMk cId="79504851" sldId="258"/>
            <ac:cxnSpMk id="81" creationId="{E33DEA8C-8331-A007-200E-D479E02CAFB2}"/>
          </ac:cxnSpMkLst>
        </pc:cxnChg>
        <pc:cxnChg chg="add del mod">
          <ac:chgData name="GEOFFREY BONIAS" userId="2c58b6994fc8d07d" providerId="LiveId" clId="{7D5F7A46-DEA4-4D92-9F66-2E6CA8B5BF04}" dt="2023-09-21T04:50:18.126" v="191" actId="478"/>
          <ac:cxnSpMkLst>
            <pc:docMk/>
            <pc:sldMk cId="79504851" sldId="258"/>
            <ac:cxnSpMk id="83" creationId="{4FB007D5-E033-E223-8375-ABC5001E94AB}"/>
          </ac:cxnSpMkLst>
        </pc:cxnChg>
        <pc:cxnChg chg="add mod">
          <ac:chgData name="GEOFFREY BONIAS" userId="2c58b6994fc8d07d" providerId="LiveId" clId="{7D5F7A46-DEA4-4D92-9F66-2E6CA8B5BF04}" dt="2023-09-21T04:51:06.711" v="198" actId="14100"/>
          <ac:cxnSpMkLst>
            <pc:docMk/>
            <pc:sldMk cId="79504851" sldId="258"/>
            <ac:cxnSpMk id="85" creationId="{C726E08F-B9E0-702E-6A3B-38F1F1E2FAEF}"/>
          </ac:cxnSpMkLst>
        </pc:cxnChg>
        <pc:cxnChg chg="add mod">
          <ac:chgData name="GEOFFREY BONIAS" userId="2c58b6994fc8d07d" providerId="LiveId" clId="{7D5F7A46-DEA4-4D92-9F66-2E6CA8B5BF04}" dt="2023-09-21T04:51:21.133" v="201" actId="1076"/>
          <ac:cxnSpMkLst>
            <pc:docMk/>
            <pc:sldMk cId="79504851" sldId="258"/>
            <ac:cxnSpMk id="87" creationId="{254D0CEA-35E1-EA55-031D-92485D6571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75B1-72D9-7C63-C486-3B0A12E0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4FB5EE-7F22-C6B4-CBB6-7EDB3275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66F66-8774-8CEC-A8BF-633364C0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5D7463-ED21-94BE-F8C9-EBC5E8BE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5A50D-DB3E-91D7-3814-86657960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97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AF6DE-FB79-443F-D8D4-7C95F2EE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3E8BEA-046F-441C-0016-ED047E15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B5BA0-B6A8-801E-ABF3-197CD02E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FA653-DD84-BC58-00EC-9F65D49F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E00A8-ED95-3291-5075-B00B03F4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60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55341D-9452-1AD6-6398-17E1D5565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C6AB58-B0D0-E33A-7B2F-3F29634D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A88CF-C7FB-5E62-F6C5-1FB59132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6C488-73E1-2B24-BF37-20D33C92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CBADC-C96D-6225-CA58-2F910ED7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74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7B2F-781D-9362-A417-8D3C598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528DD-DB4C-CD29-7575-FDBF9597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81CF-A20E-A035-0939-BECA2707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D29F1-4FB2-32D0-70C5-21C4808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A40EB-82CF-009F-AE88-CBF8C66B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79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122D8-CC85-C473-E174-907DF861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FAA8C8-A568-908C-B47F-AF1E9FB9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5CFB4-9C61-CEA5-507F-D4F24590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0D2D7-AE59-96C3-AF73-FB50E9D9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708F8-E699-16F8-48FF-62C6FD13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545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DE9DD-0308-11A3-72A0-5EC29E0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F1044-428C-BD1D-4EEC-FBFF24B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51D721-F266-0106-E5AD-D663085D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780C21-9B3C-7B05-E151-FDC53F4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6469F8-71CD-503D-CDD5-28D208F4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B7E99E-02BD-F4FF-3471-85D2A41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962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1D274-32AF-211D-2A38-48EA57AD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6B0EB-A0B3-2001-9FEE-C9AD6BD4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9F2BAA-CC91-F169-2C2D-9694E5D98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74491D-3507-2C8F-6889-7111502AF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537C2A-1C69-7602-4777-E20F143C4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41BC24-0326-8488-4CE0-02ADFBE2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A0BF75-A651-EE67-9788-D12F33C0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67D083-05F4-768E-51BA-BF3F2FC8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9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D7066-EE67-C123-292E-5A6DFC71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16872F-02A2-7416-F153-335FFC9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300B34-7318-3B23-32B7-59E8DE1A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50FC4C-58FD-884A-2EFC-5B4E5807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08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6FA9DB-754C-58F6-FE17-CA2799F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492C26-369E-CFD5-1FFC-C54128E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21C3DB-04DA-E144-2149-1253187C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611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B4C02-77D6-4754-6A09-70109B57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B2CB4-4BAD-7A5C-042C-A4645A8E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849180-4B8C-9854-0F09-60631C9B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A4A97-07FF-1362-AA5B-EDCA07F9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996DE-B231-11D6-416A-40002CC2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CC476-2686-28B7-D2D5-00F2D9E4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604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54E-E713-826E-75C8-0FB60BA1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72CFF3-9E54-D237-3496-9A90B96C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FC559C-E7B6-1DE7-1317-0188B853B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9858AE-9ACB-FEB5-F4BA-FB3A963E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3ABB80-DFFC-81F1-9E14-EFC82382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E81F5-3CC4-BD97-A68B-D26C750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84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F16727-095E-DB44-4214-DC01EFF7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AE1F21-951B-0D0A-E45A-27518EBE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742E8-882A-3293-FC06-155600664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B375-6A90-4E74-BA28-EBFA2754EE4C}" type="datetimeFigureOut">
              <a:rPr lang="fr-CA" smtClean="0"/>
              <a:t>2023-10-03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A224A-9D43-4F1A-0A48-F1C5B0B86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10D19-E72D-3A2B-78D5-E30B6BE43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B79F-2721-4C13-8E37-3D812FF48FE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0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7/06/relationships/model3d" Target="../media/model3d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C7979-AB4D-6244-9F57-44210AF08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Custom Model Architecture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7E0413-DD28-D0FD-BAD4-B737C07F7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/>
              <a:t> (3361 </a:t>
            </a:r>
            <a:r>
              <a:rPr lang="fr-FR" dirty="0" err="1"/>
              <a:t>trainable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47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70E91-069C-D590-FA01-EF710F352AA4}"/>
              </a:ext>
            </a:extLst>
          </p:cNvPr>
          <p:cNvSpPr/>
          <p:nvPr/>
        </p:nvSpPr>
        <p:spPr>
          <a:xfrm>
            <a:off x="494675" y="359764"/>
            <a:ext cx="1768840" cy="1558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9A47C-D062-2B87-00A0-3EEFF598053E}"/>
              </a:ext>
            </a:extLst>
          </p:cNvPr>
          <p:cNvSpPr/>
          <p:nvPr/>
        </p:nvSpPr>
        <p:spPr>
          <a:xfrm>
            <a:off x="647075" y="512164"/>
            <a:ext cx="1768840" cy="15589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6AABA-4D7E-959D-DBBB-B35403C7762B}"/>
              </a:ext>
            </a:extLst>
          </p:cNvPr>
          <p:cNvSpPr/>
          <p:nvPr/>
        </p:nvSpPr>
        <p:spPr>
          <a:xfrm>
            <a:off x="799475" y="664564"/>
            <a:ext cx="1768840" cy="155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9F6D16-8A32-897D-3F48-6416C43ACAFE}"/>
              </a:ext>
            </a:extLst>
          </p:cNvPr>
          <p:cNvCxnSpPr/>
          <p:nvPr/>
        </p:nvCxnSpPr>
        <p:spPr>
          <a:xfrm>
            <a:off x="2818151" y="1364105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èle 3D 7" descr="Cube">
                <a:extLst>
                  <a:ext uri="{FF2B5EF4-FFF2-40B4-BE49-F238E27FC236}">
                    <a16:creationId xmlns:a16="http://schemas.microsoft.com/office/drawing/2014/main" id="{4CA7BB3C-4B41-0BEE-0D04-73352A1520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017871"/>
                  </p:ext>
                </p:extLst>
              </p:nvPr>
            </p:nvGraphicFramePr>
            <p:xfrm>
              <a:off x="3586922" y="139940"/>
              <a:ext cx="2089227" cy="23034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89227" cy="230342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4075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èle 3D 7" descr="Cube">
                <a:extLst>
                  <a:ext uri="{FF2B5EF4-FFF2-40B4-BE49-F238E27FC236}">
                    <a16:creationId xmlns:a16="http://schemas.microsoft.com/office/drawing/2014/main" id="{4CA7BB3C-4B41-0BEE-0D04-73352A1520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6922" y="139940"/>
                <a:ext cx="2089227" cy="230342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9913B759-11FA-C115-39FA-A37DB045748E}"/>
              </a:ext>
            </a:extLst>
          </p:cNvPr>
          <p:cNvSpPr txBox="1"/>
          <p:nvPr/>
        </p:nvSpPr>
        <p:spPr>
          <a:xfrm>
            <a:off x="2675020" y="1524425"/>
            <a:ext cx="106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Conv2D</a:t>
            </a:r>
          </a:p>
          <a:p>
            <a:pPr algn="ctr"/>
            <a:r>
              <a:rPr lang="fr-FR" dirty="0"/>
              <a:t>3 x 3</a:t>
            </a:r>
          </a:p>
          <a:p>
            <a:pPr algn="ctr"/>
            <a:r>
              <a:rPr lang="fr-FR" dirty="0"/>
              <a:t>s = 2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1D0E2F-4C37-123C-EAC2-37BB08C09050}"/>
              </a:ext>
            </a:extLst>
          </p:cNvPr>
          <p:cNvSpPr txBox="1"/>
          <p:nvPr/>
        </p:nvSpPr>
        <p:spPr>
          <a:xfrm>
            <a:off x="1051809" y="2443363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224x224x3</a:t>
            </a:r>
            <a:endParaRPr lang="fr-CA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A21F70-AA9B-76C3-FBCF-2985AF75A5FB}"/>
              </a:ext>
            </a:extLst>
          </p:cNvPr>
          <p:cNvSpPr txBox="1"/>
          <p:nvPr/>
        </p:nvSpPr>
        <p:spPr>
          <a:xfrm>
            <a:off x="3999449" y="2443363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112x112x6</a:t>
            </a:r>
            <a:endParaRPr lang="fr-CA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èle 3D 12" descr="Cube">
                <a:extLst>
                  <a:ext uri="{FF2B5EF4-FFF2-40B4-BE49-F238E27FC236}">
                    <a16:creationId xmlns:a16="http://schemas.microsoft.com/office/drawing/2014/main" id="{BD926122-21F4-4E18-B25D-AD0759A6A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797732"/>
                  </p:ext>
                </p:extLst>
              </p:nvPr>
            </p:nvGraphicFramePr>
            <p:xfrm>
              <a:off x="6588051" y="532364"/>
              <a:ext cx="1533914" cy="169117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33914" cy="169117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676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èle 3D 12" descr="Cube">
                <a:extLst>
                  <a:ext uri="{FF2B5EF4-FFF2-40B4-BE49-F238E27FC236}">
                    <a16:creationId xmlns:a16="http://schemas.microsoft.com/office/drawing/2014/main" id="{BD926122-21F4-4E18-B25D-AD0759A6A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051" y="532364"/>
                <a:ext cx="1533914" cy="1691177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81E4E35-E084-7B59-4460-DB436C452627}"/>
              </a:ext>
            </a:extLst>
          </p:cNvPr>
          <p:cNvCxnSpPr/>
          <p:nvPr/>
        </p:nvCxnSpPr>
        <p:spPr>
          <a:xfrm>
            <a:off x="5676149" y="1364105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A30059F-4A04-5D77-1037-D387182602ED}"/>
              </a:ext>
            </a:extLst>
          </p:cNvPr>
          <p:cNvSpPr txBox="1"/>
          <p:nvPr/>
        </p:nvSpPr>
        <p:spPr>
          <a:xfrm>
            <a:off x="5488772" y="1524425"/>
            <a:ext cx="1064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MaxPool2D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49F077-52DC-F3DA-59C4-F16CB1CADB24}"/>
              </a:ext>
            </a:extLst>
          </p:cNvPr>
          <p:cNvSpPr txBox="1"/>
          <p:nvPr/>
        </p:nvSpPr>
        <p:spPr>
          <a:xfrm>
            <a:off x="6722922" y="2437907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56x56x6</a:t>
            </a:r>
            <a:endParaRPr lang="fr-CA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3" name="Modèle 3D 92" descr="Cube">
                <a:extLst>
                  <a:ext uri="{FF2B5EF4-FFF2-40B4-BE49-F238E27FC236}">
                    <a16:creationId xmlns:a16="http://schemas.microsoft.com/office/drawing/2014/main" id="{C9257B59-330F-CBD1-A803-1E3BE8A692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0066066"/>
                  </p:ext>
                </p:extLst>
              </p:nvPr>
            </p:nvGraphicFramePr>
            <p:xfrm>
              <a:off x="9581267" y="512164"/>
              <a:ext cx="1533914" cy="169117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33914" cy="169117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676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3" name="Modèle 3D 92" descr="Cube">
                <a:extLst>
                  <a:ext uri="{FF2B5EF4-FFF2-40B4-BE49-F238E27FC236}">
                    <a16:creationId xmlns:a16="http://schemas.microsoft.com/office/drawing/2014/main" id="{C9257B59-330F-CBD1-A803-1E3BE8A692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1267" y="512164"/>
                <a:ext cx="1533914" cy="169117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ZoneTexte 93">
            <a:extLst>
              <a:ext uri="{FF2B5EF4-FFF2-40B4-BE49-F238E27FC236}">
                <a16:creationId xmlns:a16="http://schemas.microsoft.com/office/drawing/2014/main" id="{5AF9BC1B-7840-6CD1-B507-FB29970793EE}"/>
              </a:ext>
            </a:extLst>
          </p:cNvPr>
          <p:cNvSpPr txBox="1"/>
          <p:nvPr/>
        </p:nvSpPr>
        <p:spPr>
          <a:xfrm>
            <a:off x="9716138" y="2417707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56x56x6</a:t>
            </a:r>
            <a:endParaRPr lang="fr-CA" b="1" dirty="0"/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EA0B6A56-CBED-9053-8583-87974F259EEC}"/>
              </a:ext>
            </a:extLst>
          </p:cNvPr>
          <p:cNvCxnSpPr/>
          <p:nvPr/>
        </p:nvCxnSpPr>
        <p:spPr>
          <a:xfrm>
            <a:off x="8445579" y="1354977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B70444F3-9333-AF78-9B29-512BC17548AB}"/>
              </a:ext>
            </a:extLst>
          </p:cNvPr>
          <p:cNvSpPr txBox="1"/>
          <p:nvPr/>
        </p:nvSpPr>
        <p:spPr>
          <a:xfrm>
            <a:off x="8159744" y="1524424"/>
            <a:ext cx="1323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Bottleneck</a:t>
            </a:r>
            <a:endParaRPr lang="fr-FR" dirty="0"/>
          </a:p>
          <a:p>
            <a:pPr algn="ctr"/>
            <a:r>
              <a:rPr lang="fr-FR" dirty="0"/>
              <a:t>Block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DC79D75F-FE85-1834-D655-CCF89ABD034B}"/>
              </a:ext>
            </a:extLst>
          </p:cNvPr>
          <p:cNvCxnSpPr/>
          <p:nvPr/>
        </p:nvCxnSpPr>
        <p:spPr>
          <a:xfrm>
            <a:off x="829815" y="4642260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AFB54808-0945-E0B3-E046-F5F8C4605613}"/>
              </a:ext>
            </a:extLst>
          </p:cNvPr>
          <p:cNvSpPr txBox="1"/>
          <p:nvPr/>
        </p:nvSpPr>
        <p:spPr>
          <a:xfrm>
            <a:off x="642438" y="4802580"/>
            <a:ext cx="1064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MaxPool2D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67F68FE6-C3F3-43CE-32D4-AB6F211168D1}"/>
              </a:ext>
            </a:extLst>
          </p:cNvPr>
          <p:cNvCxnSpPr>
            <a:cxnSpLocks/>
          </p:cNvCxnSpPr>
          <p:nvPr/>
        </p:nvCxnSpPr>
        <p:spPr>
          <a:xfrm flipV="1">
            <a:off x="829815" y="3648269"/>
            <a:ext cx="0" cy="99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7DD7A467-05B6-FB90-F2F3-5202147F57DD}"/>
              </a:ext>
            </a:extLst>
          </p:cNvPr>
          <p:cNvCxnSpPr>
            <a:cxnSpLocks/>
          </p:cNvCxnSpPr>
          <p:nvPr/>
        </p:nvCxnSpPr>
        <p:spPr>
          <a:xfrm flipV="1">
            <a:off x="11663265" y="1457193"/>
            <a:ext cx="0" cy="221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EAD93EE-8D95-C825-CA56-7651D5B6289F}"/>
              </a:ext>
            </a:extLst>
          </p:cNvPr>
          <p:cNvCxnSpPr>
            <a:cxnSpLocks/>
          </p:cNvCxnSpPr>
          <p:nvPr/>
        </p:nvCxnSpPr>
        <p:spPr>
          <a:xfrm flipH="1" flipV="1">
            <a:off x="829815" y="3648269"/>
            <a:ext cx="10833450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1F76E259-2748-F573-15DA-815578886725}"/>
              </a:ext>
            </a:extLst>
          </p:cNvPr>
          <p:cNvCxnSpPr/>
          <p:nvPr/>
        </p:nvCxnSpPr>
        <p:spPr>
          <a:xfrm>
            <a:off x="11115181" y="1457193"/>
            <a:ext cx="548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Modèle 3D 109" descr="Cube">
                <a:extLst>
                  <a:ext uri="{FF2B5EF4-FFF2-40B4-BE49-F238E27FC236}">
                    <a16:creationId xmlns:a16="http://schemas.microsoft.com/office/drawing/2014/main" id="{2CF60A1C-757B-4031-C17E-4348ED818D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6649620"/>
                  </p:ext>
                </p:extLst>
              </p:nvPr>
            </p:nvGraphicFramePr>
            <p:xfrm>
              <a:off x="1712247" y="4059617"/>
              <a:ext cx="1056925" cy="116528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56925" cy="1165285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179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Modèle 3D 109" descr="Cube">
                <a:extLst>
                  <a:ext uri="{FF2B5EF4-FFF2-40B4-BE49-F238E27FC236}">
                    <a16:creationId xmlns:a16="http://schemas.microsoft.com/office/drawing/2014/main" id="{2CF60A1C-757B-4031-C17E-4348ED818D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2247" y="4059617"/>
                <a:ext cx="1056925" cy="1165285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ZoneTexte 110">
            <a:extLst>
              <a:ext uri="{FF2B5EF4-FFF2-40B4-BE49-F238E27FC236}">
                <a16:creationId xmlns:a16="http://schemas.microsoft.com/office/drawing/2014/main" id="{C480460F-23FE-05CE-0F3D-471B54B45F04}"/>
              </a:ext>
            </a:extLst>
          </p:cNvPr>
          <p:cNvSpPr txBox="1"/>
          <p:nvPr/>
        </p:nvSpPr>
        <p:spPr>
          <a:xfrm>
            <a:off x="1608623" y="5385221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28x28x6</a:t>
            </a:r>
            <a:endParaRPr lang="fr-CA" b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2" name="Modèle 3D 111" descr="Cube">
                <a:extLst>
                  <a:ext uri="{FF2B5EF4-FFF2-40B4-BE49-F238E27FC236}">
                    <a16:creationId xmlns:a16="http://schemas.microsoft.com/office/drawing/2014/main" id="{8F5B2231-93DC-CB19-42DC-2D10C106AC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5964860"/>
                  </p:ext>
                </p:extLst>
              </p:nvPr>
            </p:nvGraphicFramePr>
            <p:xfrm>
              <a:off x="4018056" y="4061378"/>
              <a:ext cx="1056925" cy="116528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56925" cy="1165285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179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2" name="Modèle 3D 111" descr="Cube">
                <a:extLst>
                  <a:ext uri="{FF2B5EF4-FFF2-40B4-BE49-F238E27FC236}">
                    <a16:creationId xmlns:a16="http://schemas.microsoft.com/office/drawing/2014/main" id="{8F5B2231-93DC-CB19-42DC-2D10C106AC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8056" y="4061378"/>
                <a:ext cx="1056925" cy="1165285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ZoneTexte 112">
            <a:extLst>
              <a:ext uri="{FF2B5EF4-FFF2-40B4-BE49-F238E27FC236}">
                <a16:creationId xmlns:a16="http://schemas.microsoft.com/office/drawing/2014/main" id="{57801C7E-6F4D-311D-B2E1-1B53DD698002}"/>
              </a:ext>
            </a:extLst>
          </p:cNvPr>
          <p:cNvSpPr txBox="1"/>
          <p:nvPr/>
        </p:nvSpPr>
        <p:spPr>
          <a:xfrm>
            <a:off x="3914432" y="5386982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28x28x6</a:t>
            </a:r>
            <a:endParaRPr lang="fr-CA" b="1" dirty="0"/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34BDA648-1C6A-354D-A256-D85A54C54974}"/>
              </a:ext>
            </a:extLst>
          </p:cNvPr>
          <p:cNvCxnSpPr/>
          <p:nvPr/>
        </p:nvCxnSpPr>
        <p:spPr>
          <a:xfrm>
            <a:off x="5331375" y="4642260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C52AB0FB-F304-3EA4-EEC8-5559CAB55978}"/>
              </a:ext>
            </a:extLst>
          </p:cNvPr>
          <p:cNvSpPr txBox="1"/>
          <p:nvPr/>
        </p:nvSpPr>
        <p:spPr>
          <a:xfrm>
            <a:off x="5143998" y="4802580"/>
            <a:ext cx="1064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MaxPool2D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D1D84820-E478-3EC8-D899-FD13AEA1290E}"/>
              </a:ext>
            </a:extLst>
          </p:cNvPr>
          <p:cNvCxnSpPr/>
          <p:nvPr/>
        </p:nvCxnSpPr>
        <p:spPr>
          <a:xfrm>
            <a:off x="3027576" y="4665229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5765A39-7651-8851-9A5D-E15E022E9681}"/>
              </a:ext>
            </a:extLst>
          </p:cNvPr>
          <p:cNvSpPr txBox="1"/>
          <p:nvPr/>
        </p:nvSpPr>
        <p:spPr>
          <a:xfrm>
            <a:off x="2741741" y="4834676"/>
            <a:ext cx="1323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Bottleneck</a:t>
            </a:r>
            <a:endParaRPr lang="fr-FR" dirty="0"/>
          </a:p>
          <a:p>
            <a:pPr algn="ctr"/>
            <a:r>
              <a:rPr lang="fr-FR" dirty="0"/>
              <a:t>Block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0" name="Modèle 3D 119" descr="Cube">
                <a:extLst>
                  <a:ext uri="{FF2B5EF4-FFF2-40B4-BE49-F238E27FC236}">
                    <a16:creationId xmlns:a16="http://schemas.microsoft.com/office/drawing/2014/main" id="{A6561EC0-A48F-EC29-D26D-AFCD895D7B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5981361"/>
                  </p:ext>
                </p:extLst>
              </p:nvPr>
            </p:nvGraphicFramePr>
            <p:xfrm>
              <a:off x="6351296" y="4274083"/>
              <a:ext cx="709547" cy="78229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09547" cy="78229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8176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0" name="Modèle 3D 119" descr="Cube">
                <a:extLst>
                  <a:ext uri="{FF2B5EF4-FFF2-40B4-BE49-F238E27FC236}">
                    <a16:creationId xmlns:a16="http://schemas.microsoft.com/office/drawing/2014/main" id="{A6561EC0-A48F-EC29-D26D-AFCD895D7B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296" y="4274083"/>
                <a:ext cx="709547" cy="782292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ZoneTexte 120">
            <a:extLst>
              <a:ext uri="{FF2B5EF4-FFF2-40B4-BE49-F238E27FC236}">
                <a16:creationId xmlns:a16="http://schemas.microsoft.com/office/drawing/2014/main" id="{5029ECBE-7D81-4FEB-75BE-A5DA78536F79}"/>
              </a:ext>
            </a:extLst>
          </p:cNvPr>
          <p:cNvSpPr txBox="1"/>
          <p:nvPr/>
        </p:nvSpPr>
        <p:spPr>
          <a:xfrm>
            <a:off x="6096000" y="5392630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14x14x6</a:t>
            </a:r>
            <a:endParaRPr lang="fr-CA" b="1" dirty="0"/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8C1D203-C4F7-6CD3-EE77-167AA4F2E7D9}"/>
              </a:ext>
            </a:extLst>
          </p:cNvPr>
          <p:cNvCxnSpPr/>
          <p:nvPr/>
        </p:nvCxnSpPr>
        <p:spPr>
          <a:xfrm>
            <a:off x="7365901" y="4626778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4D27CD6-D380-E357-D547-628CDBFF0D8D}"/>
              </a:ext>
            </a:extLst>
          </p:cNvPr>
          <p:cNvSpPr txBox="1"/>
          <p:nvPr/>
        </p:nvSpPr>
        <p:spPr>
          <a:xfrm>
            <a:off x="7178524" y="4787098"/>
            <a:ext cx="1064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Flatten</a:t>
            </a:r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0DB138-AB09-035A-AC20-605F1F34CEEC}"/>
              </a:ext>
            </a:extLst>
          </p:cNvPr>
          <p:cNvSpPr/>
          <p:nvPr/>
        </p:nvSpPr>
        <p:spPr>
          <a:xfrm>
            <a:off x="8365427" y="4202962"/>
            <a:ext cx="202753" cy="950812"/>
          </a:xfrm>
          <a:prstGeom prst="rect">
            <a:avLst/>
          </a:prstGeom>
          <a:solidFill>
            <a:srgbClr val="103E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20B50E99-031D-88A1-041C-11ECE6E30E0B}"/>
              </a:ext>
            </a:extLst>
          </p:cNvPr>
          <p:cNvSpPr txBox="1"/>
          <p:nvPr/>
        </p:nvSpPr>
        <p:spPr>
          <a:xfrm>
            <a:off x="7813493" y="5378943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1176</a:t>
            </a:r>
            <a:endParaRPr lang="fr-CA" b="1" dirty="0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18B5311C-12D8-1B3A-69E6-F72AC53490A5}"/>
              </a:ext>
            </a:extLst>
          </p:cNvPr>
          <p:cNvCxnSpPr/>
          <p:nvPr/>
        </p:nvCxnSpPr>
        <p:spPr>
          <a:xfrm>
            <a:off x="8914674" y="4624122"/>
            <a:ext cx="68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01F91071-4EEC-08D8-8E99-CCF54EA75F35}"/>
              </a:ext>
            </a:extLst>
          </p:cNvPr>
          <p:cNvSpPr txBox="1"/>
          <p:nvPr/>
        </p:nvSpPr>
        <p:spPr>
          <a:xfrm>
            <a:off x="8727297" y="4784442"/>
            <a:ext cx="1064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Dense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2E63AA1-556C-406D-B597-4D04C3B6A6FD}"/>
              </a:ext>
            </a:extLst>
          </p:cNvPr>
          <p:cNvSpPr/>
          <p:nvPr/>
        </p:nvSpPr>
        <p:spPr>
          <a:xfrm>
            <a:off x="9858385" y="4534893"/>
            <a:ext cx="187378" cy="178457"/>
          </a:xfrm>
          <a:prstGeom prst="rect">
            <a:avLst/>
          </a:prstGeom>
          <a:solidFill>
            <a:srgbClr val="103E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3098F56B-460C-661D-7631-0755AE603E31}"/>
              </a:ext>
            </a:extLst>
          </p:cNvPr>
          <p:cNvSpPr txBox="1"/>
          <p:nvPr/>
        </p:nvSpPr>
        <p:spPr>
          <a:xfrm>
            <a:off x="9323053" y="5333576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0742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6AABA-4D7E-959D-DBBB-B35403C7762B}"/>
              </a:ext>
            </a:extLst>
          </p:cNvPr>
          <p:cNvSpPr/>
          <p:nvPr/>
        </p:nvSpPr>
        <p:spPr>
          <a:xfrm>
            <a:off x="5607933" y="3669290"/>
            <a:ext cx="762887" cy="6980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00206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1D0E2F-4C37-123C-EAC2-37BB08C09050}"/>
              </a:ext>
            </a:extLst>
          </p:cNvPr>
          <p:cNvSpPr txBox="1"/>
          <p:nvPr/>
        </p:nvSpPr>
        <p:spPr>
          <a:xfrm>
            <a:off x="3521416" y="3291461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nxnx24</a:t>
            </a:r>
            <a:endParaRPr lang="fr-C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138BD-4011-CDEB-C110-93458604B52D}"/>
              </a:ext>
            </a:extLst>
          </p:cNvPr>
          <p:cNvSpPr/>
          <p:nvPr/>
        </p:nvSpPr>
        <p:spPr>
          <a:xfrm>
            <a:off x="9167187" y="3965703"/>
            <a:ext cx="39401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F87B0-C2E7-568D-E0AC-F753E47FDFFB}"/>
              </a:ext>
            </a:extLst>
          </p:cNvPr>
          <p:cNvSpPr/>
          <p:nvPr/>
        </p:nvSpPr>
        <p:spPr>
          <a:xfrm>
            <a:off x="9319589" y="4118102"/>
            <a:ext cx="394018" cy="372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DB2F99-4DC0-1688-CD2A-71E96901E51B}"/>
              </a:ext>
            </a:extLst>
          </p:cNvPr>
          <p:cNvSpPr/>
          <p:nvPr/>
        </p:nvSpPr>
        <p:spPr>
          <a:xfrm>
            <a:off x="9471987" y="4270502"/>
            <a:ext cx="394019" cy="3693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D53FF0-1C53-7B6B-E689-66A800A0D8E5}"/>
              </a:ext>
            </a:extLst>
          </p:cNvPr>
          <p:cNvSpPr txBox="1"/>
          <p:nvPr/>
        </p:nvSpPr>
        <p:spPr>
          <a:xfrm>
            <a:off x="2174214" y="4681524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1x1x6</a:t>
            </a:r>
            <a:endParaRPr lang="fr-CA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69963A-1887-4497-A522-D44909F99DF3}"/>
              </a:ext>
            </a:extLst>
          </p:cNvPr>
          <p:cNvSpPr/>
          <p:nvPr/>
        </p:nvSpPr>
        <p:spPr>
          <a:xfrm>
            <a:off x="2402539" y="3997970"/>
            <a:ext cx="394019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AD1445-AD09-88C6-21B3-4011B7A6672A}"/>
              </a:ext>
            </a:extLst>
          </p:cNvPr>
          <p:cNvSpPr/>
          <p:nvPr/>
        </p:nvSpPr>
        <p:spPr>
          <a:xfrm>
            <a:off x="2554941" y="4150369"/>
            <a:ext cx="394018" cy="3722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FFB6B-F025-2C72-E9E5-D2B7C9241777}"/>
              </a:ext>
            </a:extLst>
          </p:cNvPr>
          <p:cNvSpPr/>
          <p:nvPr/>
        </p:nvSpPr>
        <p:spPr>
          <a:xfrm>
            <a:off x="2707339" y="4302769"/>
            <a:ext cx="394019" cy="369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Modèle 3D 24" descr="Parallélépipède rectangle">
                <a:extLst>
                  <a:ext uri="{FF2B5EF4-FFF2-40B4-BE49-F238E27FC236}">
                    <a16:creationId xmlns:a16="http://schemas.microsoft.com/office/drawing/2014/main" id="{E384FD67-D9D4-217A-967E-8FA65CB6E4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858383"/>
                  </p:ext>
                </p:extLst>
              </p:nvPr>
            </p:nvGraphicFramePr>
            <p:xfrm>
              <a:off x="3265919" y="1356548"/>
              <a:ext cx="2646814" cy="1912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46814" cy="1912032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31589" ay="-1444385" az="-34481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034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Modèle 3D 24" descr="Parallélépipède rectangle">
                <a:extLst>
                  <a:ext uri="{FF2B5EF4-FFF2-40B4-BE49-F238E27FC236}">
                    <a16:creationId xmlns:a16="http://schemas.microsoft.com/office/drawing/2014/main" id="{E384FD67-D9D4-217A-967E-8FA65CB6E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919" y="1356548"/>
                <a:ext cx="2646814" cy="191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Modèle 3D 25" descr="Parallélépipède rectangle">
                <a:extLst>
                  <a:ext uri="{FF2B5EF4-FFF2-40B4-BE49-F238E27FC236}">
                    <a16:creationId xmlns:a16="http://schemas.microsoft.com/office/drawing/2014/main" id="{AC1C7E85-09FC-9BA1-0898-A7898C200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6692410"/>
                  </p:ext>
                </p:extLst>
              </p:nvPr>
            </p:nvGraphicFramePr>
            <p:xfrm>
              <a:off x="6788607" y="1379430"/>
              <a:ext cx="2646814" cy="1912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46814" cy="1912032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31589" ay="-1444385" az="-34481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034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Modèle 3D 25" descr="Parallélépipède rectangle">
                <a:extLst>
                  <a:ext uri="{FF2B5EF4-FFF2-40B4-BE49-F238E27FC236}">
                    <a16:creationId xmlns:a16="http://schemas.microsoft.com/office/drawing/2014/main" id="{AC1C7E85-09FC-9BA1-0898-A7898C200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8607" y="1379430"/>
                <a:ext cx="2646814" cy="191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Modèle 3D 26" descr="Cube">
                <a:extLst>
                  <a:ext uri="{FF2B5EF4-FFF2-40B4-BE49-F238E27FC236}">
                    <a16:creationId xmlns:a16="http://schemas.microsoft.com/office/drawing/2014/main" id="{E0655B72-492B-723E-460B-D5C9FDC2A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8319341"/>
                  </p:ext>
                </p:extLst>
              </p:nvPr>
            </p:nvGraphicFramePr>
            <p:xfrm>
              <a:off x="10073885" y="1610865"/>
              <a:ext cx="1533914" cy="169117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533914" cy="169117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7676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Modèle 3D 26" descr="Cube">
                <a:extLst>
                  <a:ext uri="{FF2B5EF4-FFF2-40B4-BE49-F238E27FC236}">
                    <a16:creationId xmlns:a16="http://schemas.microsoft.com/office/drawing/2014/main" id="{E0655B72-492B-723E-460B-D5C9FDC2A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3885" y="1610865"/>
                <a:ext cx="1533914" cy="169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Modèle 3D 27" descr="Cube">
                <a:extLst>
                  <a:ext uri="{FF2B5EF4-FFF2-40B4-BE49-F238E27FC236}">
                    <a16:creationId xmlns:a16="http://schemas.microsoft.com/office/drawing/2014/main" id="{4F16F50B-8C41-DDD3-B387-68BB432536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027113"/>
                  </p:ext>
                </p:extLst>
              </p:nvPr>
            </p:nvGraphicFramePr>
            <p:xfrm>
              <a:off x="856131" y="1600285"/>
              <a:ext cx="1533914" cy="169117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533914" cy="169117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540346" ay="-1619884" az="-73856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7676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Modèle 3D 27" descr="Cube">
                <a:extLst>
                  <a:ext uri="{FF2B5EF4-FFF2-40B4-BE49-F238E27FC236}">
                    <a16:creationId xmlns:a16="http://schemas.microsoft.com/office/drawing/2014/main" id="{4F16F50B-8C41-DDD3-B387-68BB432536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131" y="1600285"/>
                <a:ext cx="1533914" cy="1691177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BE89C1-9347-A7F2-4746-7F8B4CE5A110}"/>
              </a:ext>
            </a:extLst>
          </p:cNvPr>
          <p:cNvCxnSpPr>
            <a:cxnSpLocks/>
          </p:cNvCxnSpPr>
          <p:nvPr/>
        </p:nvCxnSpPr>
        <p:spPr>
          <a:xfrm>
            <a:off x="5869635" y="36692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BBBAB43-3DC2-8B07-ABEA-543365EF3E69}"/>
              </a:ext>
            </a:extLst>
          </p:cNvPr>
          <p:cNvCxnSpPr>
            <a:cxnSpLocks/>
          </p:cNvCxnSpPr>
          <p:nvPr/>
        </p:nvCxnSpPr>
        <p:spPr>
          <a:xfrm>
            <a:off x="6121095" y="36692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2ACDABE-7360-4F38-6529-F2146B146618}"/>
              </a:ext>
            </a:extLst>
          </p:cNvPr>
          <p:cNvCxnSpPr>
            <a:cxnSpLocks/>
          </p:cNvCxnSpPr>
          <p:nvPr/>
        </p:nvCxnSpPr>
        <p:spPr>
          <a:xfrm flipH="1">
            <a:off x="5604547" y="3900187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9B8D23B-9B5D-2808-6F53-355B9CF9D1AC}"/>
              </a:ext>
            </a:extLst>
          </p:cNvPr>
          <p:cNvCxnSpPr>
            <a:cxnSpLocks/>
          </p:cNvCxnSpPr>
          <p:nvPr/>
        </p:nvCxnSpPr>
        <p:spPr>
          <a:xfrm flipH="1">
            <a:off x="5604547" y="4131084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6B63DC2-84FD-BEAC-E184-3C408C0D5E51}"/>
              </a:ext>
            </a:extLst>
          </p:cNvPr>
          <p:cNvSpPr/>
          <p:nvPr/>
        </p:nvSpPr>
        <p:spPr>
          <a:xfrm>
            <a:off x="5760333" y="3821690"/>
            <a:ext cx="762887" cy="6980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FF3E631-9599-5DF0-F49D-F061B96EFDAD}"/>
              </a:ext>
            </a:extLst>
          </p:cNvPr>
          <p:cNvCxnSpPr>
            <a:cxnSpLocks/>
          </p:cNvCxnSpPr>
          <p:nvPr/>
        </p:nvCxnSpPr>
        <p:spPr>
          <a:xfrm>
            <a:off x="6022035" y="38216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0A1C7A8-3B8A-28C1-7613-982C122881F9}"/>
              </a:ext>
            </a:extLst>
          </p:cNvPr>
          <p:cNvCxnSpPr>
            <a:cxnSpLocks/>
          </p:cNvCxnSpPr>
          <p:nvPr/>
        </p:nvCxnSpPr>
        <p:spPr>
          <a:xfrm>
            <a:off x="6273495" y="38216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710F944-1587-2973-24CE-A0CF4C468BFC}"/>
              </a:ext>
            </a:extLst>
          </p:cNvPr>
          <p:cNvCxnSpPr>
            <a:cxnSpLocks/>
          </p:cNvCxnSpPr>
          <p:nvPr/>
        </p:nvCxnSpPr>
        <p:spPr>
          <a:xfrm flipH="1">
            <a:off x="5756947" y="4052587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01D24E8-7B1D-A5CE-2A3B-0329B1A99E61}"/>
              </a:ext>
            </a:extLst>
          </p:cNvPr>
          <p:cNvCxnSpPr>
            <a:cxnSpLocks/>
          </p:cNvCxnSpPr>
          <p:nvPr/>
        </p:nvCxnSpPr>
        <p:spPr>
          <a:xfrm flipH="1">
            <a:off x="5756947" y="4283484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A539366-604F-3488-7578-21F26D60970D}"/>
              </a:ext>
            </a:extLst>
          </p:cNvPr>
          <p:cNvSpPr/>
          <p:nvPr/>
        </p:nvSpPr>
        <p:spPr>
          <a:xfrm>
            <a:off x="5912733" y="3974090"/>
            <a:ext cx="762887" cy="698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7415846-3C3D-C27D-CCEC-48E891123BB5}"/>
              </a:ext>
            </a:extLst>
          </p:cNvPr>
          <p:cNvCxnSpPr>
            <a:cxnSpLocks/>
          </p:cNvCxnSpPr>
          <p:nvPr/>
        </p:nvCxnSpPr>
        <p:spPr>
          <a:xfrm>
            <a:off x="6174435" y="39740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02BBEC0-B581-CF03-F989-F9D4ACF2D8E2}"/>
              </a:ext>
            </a:extLst>
          </p:cNvPr>
          <p:cNvCxnSpPr>
            <a:cxnSpLocks/>
          </p:cNvCxnSpPr>
          <p:nvPr/>
        </p:nvCxnSpPr>
        <p:spPr>
          <a:xfrm>
            <a:off x="6425895" y="3974090"/>
            <a:ext cx="0" cy="69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3FA12D74-AFCD-BC4C-01AB-5CCD87A192AF}"/>
              </a:ext>
            </a:extLst>
          </p:cNvPr>
          <p:cNvCxnSpPr>
            <a:cxnSpLocks/>
          </p:cNvCxnSpPr>
          <p:nvPr/>
        </p:nvCxnSpPr>
        <p:spPr>
          <a:xfrm flipH="1">
            <a:off x="5909347" y="4204987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07DCFCD-64FB-5364-0164-E2F406561389}"/>
              </a:ext>
            </a:extLst>
          </p:cNvPr>
          <p:cNvCxnSpPr>
            <a:cxnSpLocks/>
          </p:cNvCxnSpPr>
          <p:nvPr/>
        </p:nvCxnSpPr>
        <p:spPr>
          <a:xfrm flipH="1">
            <a:off x="5909347" y="4435884"/>
            <a:ext cx="772082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DE03070-94E5-340C-18B7-75218A438ED6}"/>
              </a:ext>
            </a:extLst>
          </p:cNvPr>
          <p:cNvSpPr txBox="1"/>
          <p:nvPr/>
        </p:nvSpPr>
        <p:spPr>
          <a:xfrm>
            <a:off x="7181129" y="3275275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nxnx24</a:t>
            </a:r>
            <a:endParaRPr lang="fr-CA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3A3766A-93A5-BB17-4983-F00BA0597DDB}"/>
              </a:ext>
            </a:extLst>
          </p:cNvPr>
          <p:cNvSpPr txBox="1"/>
          <p:nvPr/>
        </p:nvSpPr>
        <p:spPr>
          <a:xfrm>
            <a:off x="821528" y="3283579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nxnx6</a:t>
            </a:r>
            <a:endParaRPr lang="fr-CA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D2F536C-8773-3460-134E-B6940D46E80B}"/>
              </a:ext>
            </a:extLst>
          </p:cNvPr>
          <p:cNvSpPr txBox="1"/>
          <p:nvPr/>
        </p:nvSpPr>
        <p:spPr>
          <a:xfrm>
            <a:off x="10073885" y="3302042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nxnx6</a:t>
            </a:r>
            <a:endParaRPr lang="fr-CA" b="1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CE8875B-230D-EC25-DB1B-42418C752E98}"/>
              </a:ext>
            </a:extLst>
          </p:cNvPr>
          <p:cNvSpPr txBox="1"/>
          <p:nvPr/>
        </p:nvSpPr>
        <p:spPr>
          <a:xfrm>
            <a:off x="5604547" y="4681500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3x3x24</a:t>
            </a:r>
            <a:endParaRPr lang="fr-CA" b="1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206BAC3-102E-36EB-333D-73F5BC64D7AD}"/>
              </a:ext>
            </a:extLst>
          </p:cNvPr>
          <p:cNvSpPr txBox="1"/>
          <p:nvPr/>
        </p:nvSpPr>
        <p:spPr>
          <a:xfrm>
            <a:off x="9036910" y="4681499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1x1x24</a:t>
            </a:r>
            <a:endParaRPr lang="fr-CA" b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2DC681A-206F-05AB-4521-13ACBE1149D2}"/>
              </a:ext>
            </a:extLst>
          </p:cNvPr>
          <p:cNvSpPr txBox="1"/>
          <p:nvPr/>
        </p:nvSpPr>
        <p:spPr>
          <a:xfrm>
            <a:off x="1441475" y="4074647"/>
            <a:ext cx="12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24x</a:t>
            </a:r>
            <a:endParaRPr lang="fr-CA" b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A3E3A42-1D06-2B11-5E7B-2C40567C0FBC}"/>
              </a:ext>
            </a:extLst>
          </p:cNvPr>
          <p:cNvSpPr txBox="1"/>
          <p:nvPr/>
        </p:nvSpPr>
        <p:spPr>
          <a:xfrm>
            <a:off x="8561352" y="3978633"/>
            <a:ext cx="6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6x</a:t>
            </a:r>
            <a:endParaRPr lang="fr-CA" b="1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4ABC6F19-96FE-A6A5-6DBA-573CA3BD6A7D}"/>
              </a:ext>
            </a:extLst>
          </p:cNvPr>
          <p:cNvCxnSpPr/>
          <p:nvPr/>
        </p:nvCxnSpPr>
        <p:spPr>
          <a:xfrm>
            <a:off x="2314013" y="2456454"/>
            <a:ext cx="87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63AC34F-F7EB-496B-14BC-22CF6B7A3D20}"/>
              </a:ext>
            </a:extLst>
          </p:cNvPr>
          <p:cNvCxnSpPr/>
          <p:nvPr/>
        </p:nvCxnSpPr>
        <p:spPr>
          <a:xfrm>
            <a:off x="5683158" y="2456454"/>
            <a:ext cx="87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8685C3A3-92D9-84ED-E0F3-258E292684D5}"/>
              </a:ext>
            </a:extLst>
          </p:cNvPr>
          <p:cNvCxnSpPr/>
          <p:nvPr/>
        </p:nvCxnSpPr>
        <p:spPr>
          <a:xfrm>
            <a:off x="9106032" y="2456454"/>
            <a:ext cx="87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A8E162D-949D-C8B4-25D6-6B2F06FDFD97}"/>
              </a:ext>
            </a:extLst>
          </p:cNvPr>
          <p:cNvCxnSpPr>
            <a:cxnSpLocks/>
          </p:cNvCxnSpPr>
          <p:nvPr/>
        </p:nvCxnSpPr>
        <p:spPr>
          <a:xfrm>
            <a:off x="11508293" y="2456454"/>
            <a:ext cx="56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F89CF5A8-BEEA-E8F2-107E-DFB64082DC98}"/>
              </a:ext>
            </a:extLst>
          </p:cNvPr>
          <p:cNvCxnSpPr>
            <a:cxnSpLocks/>
          </p:cNvCxnSpPr>
          <p:nvPr/>
        </p:nvCxnSpPr>
        <p:spPr>
          <a:xfrm>
            <a:off x="165379" y="2456454"/>
            <a:ext cx="56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33DEA8C-8331-A007-200E-D479E02CAFB2}"/>
              </a:ext>
            </a:extLst>
          </p:cNvPr>
          <p:cNvCxnSpPr>
            <a:cxnSpLocks/>
          </p:cNvCxnSpPr>
          <p:nvPr/>
        </p:nvCxnSpPr>
        <p:spPr>
          <a:xfrm flipH="1" flipV="1">
            <a:off x="439153" y="1464906"/>
            <a:ext cx="8985" cy="991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C726E08F-B9E0-702E-6A3B-38F1F1E2FAEF}"/>
              </a:ext>
            </a:extLst>
          </p:cNvPr>
          <p:cNvCxnSpPr>
            <a:cxnSpLocks/>
          </p:cNvCxnSpPr>
          <p:nvPr/>
        </p:nvCxnSpPr>
        <p:spPr>
          <a:xfrm>
            <a:off x="11752846" y="1464906"/>
            <a:ext cx="0" cy="9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54D0CEA-35E1-EA55-031D-92485D657154}"/>
              </a:ext>
            </a:extLst>
          </p:cNvPr>
          <p:cNvCxnSpPr>
            <a:cxnSpLocks/>
          </p:cNvCxnSpPr>
          <p:nvPr/>
        </p:nvCxnSpPr>
        <p:spPr>
          <a:xfrm>
            <a:off x="434103" y="1464906"/>
            <a:ext cx="1131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7A8AAAD6-5E9C-9D17-FF6E-4DE0EAF90021}"/>
              </a:ext>
            </a:extLst>
          </p:cNvPr>
          <p:cNvSpPr txBox="1"/>
          <p:nvPr/>
        </p:nvSpPr>
        <p:spPr>
          <a:xfrm>
            <a:off x="4964099" y="1018865"/>
            <a:ext cx="23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Skip Connection</a:t>
            </a:r>
            <a:endParaRPr lang="fr-CA" dirty="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3BAFB77-B030-26E5-1714-D12A5C82B540}"/>
              </a:ext>
            </a:extLst>
          </p:cNvPr>
          <p:cNvSpPr/>
          <p:nvPr/>
        </p:nvSpPr>
        <p:spPr>
          <a:xfrm>
            <a:off x="107784" y="830425"/>
            <a:ext cx="12026621" cy="43513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4D9935F0-734F-DDE8-6BD8-B5E04D6C9CCB}"/>
              </a:ext>
            </a:extLst>
          </p:cNvPr>
          <p:cNvSpPr txBox="1"/>
          <p:nvPr/>
        </p:nvSpPr>
        <p:spPr>
          <a:xfrm>
            <a:off x="4110719" y="158063"/>
            <a:ext cx="396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Bottleneck</a:t>
            </a:r>
            <a:r>
              <a:rPr lang="fr-FR" sz="2400" b="1" dirty="0"/>
              <a:t> Block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79504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Custom Model Architecture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GEOFFREY BONIAS</dc:creator>
  <cp:lastModifiedBy>GEOFFREY BONIAS</cp:lastModifiedBy>
  <cp:revision>1</cp:revision>
  <dcterms:created xsi:type="dcterms:W3CDTF">2023-09-21T04:16:09Z</dcterms:created>
  <dcterms:modified xsi:type="dcterms:W3CDTF">2023-10-03T21:14:24Z</dcterms:modified>
</cp:coreProperties>
</file>