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54" d="100"/>
          <a:sy n="54" d="100"/>
        </p:scale>
        <p:origin x="158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94F5-233A-65F2-5237-2B05F563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80AAA-B7FE-A411-1CDC-B3481CDD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154C-CF6F-EE97-55FB-E4FF0F5D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ED63D-92D5-98AB-5A65-DD85031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CF33-974B-B0BC-62B2-146CFC8D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1123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BC38-FDEF-A0D5-2BBB-29171619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DD60F-50E6-93BC-299E-771712779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5DBFD-3281-A3CB-DE01-BC0339CB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B4F3-FDA5-C637-F250-91171DEB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F41C-2C99-0CE0-612D-B929DCA3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6789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39071-C816-5B2F-CA0C-4EBFFAEB6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B2FDD-D80E-5376-39D7-793EFECD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1778-30EF-C58D-967E-14376A5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681D-FAC4-A579-E8AD-959EF0D1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779A-2369-8A62-C6A2-44889208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69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0F1C-99FF-616D-7AA0-3283087B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BA6C-5A84-32C3-789E-DAC7EFF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010B-E09A-9F72-EE66-06F89603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15FC-E07B-D0C3-B8ED-93C4F8A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BD59-12C3-D3EF-2272-BE9415C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700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8110-EF8E-C62B-47F8-F3A1D920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DDC3-F04D-D0B5-DF3E-35FF6858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A6F8-BE56-7353-D4C1-F0C48B05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246E-29CD-AE10-D702-C91EE6F8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E55E-9DBE-22A2-1726-6E670557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4621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B158-B6F6-1401-D07E-94895BA3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D5DD-E3B4-8473-BB45-459BC0B2F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EF6F8-E209-2EBA-8FFA-3C5202E4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85598-0AD1-D316-67B2-7F7C1C2E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70FA-8B9B-37F0-9D2E-1AE19F52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CF78A-2153-C29B-D9F4-3FD90A08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4608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71DA-C4C7-0D7C-79D8-60165CC0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FFCA-1019-55EA-5A02-5919A758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B4A0A-FC72-5896-B512-36C2E488C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9B4EE-AC57-2149-4199-FDFB14417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C1AA2-CA3F-D6CB-0DE2-F1D719AD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EE77B-CCE0-D60C-A35D-4A899EE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C518E-2702-F14E-A5F7-4AD3709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D5ED5-E7B9-DBAB-87A6-9E292812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738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3AA8-8D55-D6F5-F521-21D82595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37668-0B60-F104-4449-F1A37A70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3D363-A382-888A-6B81-A74630D7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21728-77FC-EAE0-5A59-FDE07926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71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9517C-7640-5390-4B33-FD60715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CA0BF-5DCE-44F7-1BF8-D6CD9918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5A80-0DF8-A526-7C68-9DA951F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494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2D95-0013-8313-E20F-9E87F19A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2050-D6F8-B39C-21AC-329438F7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4E3B0-0E09-4F0D-C0C7-2718CED9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A9EE-C076-A414-89F7-3DD6EC44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F3187-02CF-940E-3473-17D0C258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7E617-B1A0-9AF8-4CF9-0293699A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6085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DCA9-51C8-9AE9-9B1C-16350A37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46DB5-4265-6536-2AED-D00A87CCB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89D52-535E-2A0E-8F77-E9678732F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AACB6-AF27-BB58-7D05-FC5A5DF2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7DB79-9EE8-C769-6990-8D2673C6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1F3F-0414-4E55-A6B3-288ADC5A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20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81A2-46EA-DF49-F9ED-DD251ACD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71BE-41AF-3FA1-27C8-C7AA2C51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0A16-8F42-1B02-C061-F2D6C7A68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9D56-7974-42DD-839F-B466F4B92567}" type="datetimeFigureOut">
              <a:rPr lang="en-AT" smtClean="0"/>
              <a:t>08/01/2024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4B92-1709-D6D0-1EC2-661DFAB55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BA45-5A53-3726-AA84-1668E9435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BF81-7154-4DF6-8BF3-A7FC40EF2D6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503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782DA4-2D8D-8D70-958A-850B91CB539D}"/>
              </a:ext>
            </a:extLst>
          </p:cNvPr>
          <p:cNvSpPr/>
          <p:nvPr/>
        </p:nvSpPr>
        <p:spPr>
          <a:xfrm>
            <a:off x="292004" y="215899"/>
            <a:ext cx="3759200" cy="2142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Forecast exogenous values:</a:t>
            </a:r>
          </a:p>
          <a:p>
            <a:pPr algn="ctr"/>
            <a:r>
              <a:rPr lang="en-GB" dirty="0"/>
              <a:t>Example forecast for 10 periods: 2023-04-01 is the last available point for any value.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So all variables must be forecasted for at least 2023-07-01 to 2026-01-01</a:t>
            </a:r>
            <a:endParaRPr lang="en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3F0F0-4429-0F79-A166-4987CDFE33ED}"/>
              </a:ext>
            </a:extLst>
          </p:cNvPr>
          <p:cNvSpPr/>
          <p:nvPr/>
        </p:nvSpPr>
        <p:spPr>
          <a:xfrm>
            <a:off x="3068052" y="2700230"/>
            <a:ext cx="3759200" cy="2142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 some variables don’t extend all the way to 2023-04-01. So they must be nowcasted from their last available (e.g. 2021-10-01) up to and including 2023-04-01.</a:t>
            </a:r>
          </a:p>
          <a:p>
            <a:pPr algn="ctr"/>
            <a:r>
              <a:rPr lang="en-GB" dirty="0"/>
              <a:t>Example: The last available Import data reaches until 2023-04-01</a:t>
            </a:r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2BD46-F5EE-C001-9CD5-431F369CE550}"/>
              </a:ext>
            </a:extLst>
          </p:cNvPr>
          <p:cNvSpPr/>
          <p:nvPr/>
        </p:nvSpPr>
        <p:spPr>
          <a:xfrm>
            <a:off x="171020" y="5662607"/>
            <a:ext cx="1943959" cy="1099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(some type of) AR models</a:t>
            </a:r>
            <a:endParaRPr lang="en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993A1-C397-37F0-D633-27A5B0979DB3}"/>
              </a:ext>
            </a:extLst>
          </p:cNvPr>
          <p:cNvSpPr/>
          <p:nvPr/>
        </p:nvSpPr>
        <p:spPr>
          <a:xfrm>
            <a:off x="7000659" y="2748356"/>
            <a:ext cx="3759200" cy="2142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Now we check, whether Import is only determined by exogenous values or is also determined by other variables. In this case, Import is informed by: </a:t>
            </a:r>
            <a:r>
              <a:rPr lang="en-GB" dirty="0" err="1"/>
              <a:t>GCapitalForm</a:t>
            </a:r>
            <a:r>
              <a:rPr lang="en-GB" dirty="0"/>
              <a:t> and </a:t>
            </a:r>
            <a:r>
              <a:rPr lang="en-GB" dirty="0" err="1"/>
              <a:t>FinConsExpHH</a:t>
            </a:r>
            <a:endParaRPr lang="en-A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64B33-9C17-0506-87DC-2EC0381EFC33}"/>
              </a:ext>
            </a:extLst>
          </p:cNvPr>
          <p:cNvSpPr/>
          <p:nvPr/>
        </p:nvSpPr>
        <p:spPr>
          <a:xfrm>
            <a:off x="11026394" y="2748356"/>
            <a:ext cx="3759200" cy="2142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Now we check, whether those two variables are fully available until 2023-07-01 to use their information to nowcast Import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Check line 77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1743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Schwarz</dc:creator>
  <cp:lastModifiedBy>Moritz Schwarz</cp:lastModifiedBy>
  <cp:revision>1</cp:revision>
  <dcterms:created xsi:type="dcterms:W3CDTF">2024-01-08T14:44:53Z</dcterms:created>
  <dcterms:modified xsi:type="dcterms:W3CDTF">2024-01-10T22:34:10Z</dcterms:modified>
</cp:coreProperties>
</file>