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A00F-06BA-5B45-B076-7DB8B868C6E5}" type="datetimeFigureOut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B8D1-A5B7-564C-A525-99C87E67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/ksen007/janala2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03"/>
            <a:ext cx="8229600" cy="11430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554" y="3296735"/>
            <a:ext cx="123068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“input”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54" y="1432218"/>
            <a:ext cx="123068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Class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0009" y="1380223"/>
            <a:ext cx="1846637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janala.instrument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Instruments Java class files on the fly and links </a:t>
            </a:r>
            <a:r>
              <a:rPr lang="en-US" sz="1600" dirty="0" err="1" smtClean="0"/>
              <a:t>janala.logger.DJVM</a:t>
            </a:r>
            <a:r>
              <a:rPr lang="en-US" sz="1600" dirty="0" smtClean="0"/>
              <a:t> class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341029" y="1380223"/>
            <a:ext cx="1846637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janala.logger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Generates a log of instructions executed and values read from local variables and heap locations.</a:t>
            </a:r>
          </a:p>
          <a:p>
            <a:pPr algn="ctr"/>
            <a:r>
              <a:rPr lang="en-US" sz="1600" dirty="0" smtClean="0"/>
              <a:t>Stores in “trace” and “</a:t>
            </a:r>
            <a:r>
              <a:rPr lang="en-US" sz="1600" dirty="0" err="1" smtClean="0"/>
              <a:t>trace.aux</a:t>
            </a:r>
            <a:r>
              <a:rPr lang="en-US" sz="1600" dirty="0" smtClean="0"/>
              <a:t>”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92045" y="1377113"/>
            <a:ext cx="2014459" cy="30469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janala.interpreters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Reads “trace” and “</a:t>
            </a:r>
            <a:r>
              <a:rPr lang="en-US" sz="1600" dirty="0" err="1" smtClean="0"/>
              <a:t>trace.aux</a:t>
            </a:r>
            <a:r>
              <a:rPr lang="en-US" sz="1600" dirty="0" smtClean="0"/>
              <a:t>” to perform </a:t>
            </a:r>
            <a:r>
              <a:rPr lang="en-US" sz="1600" dirty="0" err="1" smtClean="0"/>
              <a:t>concolic</a:t>
            </a:r>
            <a:r>
              <a:rPr lang="en-US" sz="1600" dirty="0" smtClean="0"/>
              <a:t> execution and generate path constraints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93351" y="4679790"/>
            <a:ext cx="410682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janala.solvers</a:t>
            </a:r>
            <a:r>
              <a:rPr lang="en-US" sz="1600" dirty="0" smtClean="0"/>
              <a:t>.*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Maintains path history, i.e. sequence of branches being executed, in file “history”.  Uses a solver (e.g. </a:t>
            </a:r>
            <a:r>
              <a:rPr lang="en-US" sz="1600" dirty="0" err="1" smtClean="0"/>
              <a:t>ChocoSolver</a:t>
            </a:r>
            <a:r>
              <a:rPr lang="en-US" sz="1600" dirty="0" smtClean="0"/>
              <a:t> or </a:t>
            </a:r>
            <a:r>
              <a:rPr lang="en-US" sz="1600" dirty="0" err="1" smtClean="0"/>
              <a:t>YicesSolver</a:t>
            </a:r>
            <a:r>
              <a:rPr lang="en-US" sz="1600" dirty="0" smtClean="0"/>
              <a:t>) to generate new inputs (i.e. generates the file “input”)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036646" y="2903717"/>
            <a:ext cx="3043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 flipV="1">
            <a:off x="6187666" y="2900607"/>
            <a:ext cx="304379" cy="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0" idx="3"/>
          </p:cNvCxnSpPr>
          <p:nvPr/>
        </p:nvCxnSpPr>
        <p:spPr>
          <a:xfrm rot="5400000">
            <a:off x="6667910" y="4756366"/>
            <a:ext cx="1163630" cy="4991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1"/>
            <a:endCxn id="4" idx="2"/>
          </p:cNvCxnSpPr>
          <p:nvPr/>
        </p:nvCxnSpPr>
        <p:spPr>
          <a:xfrm rot="10800000">
            <a:off x="885897" y="3943067"/>
            <a:ext cx="2007454" cy="16446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7" idx="1"/>
          </p:cNvCxnSpPr>
          <p:nvPr/>
        </p:nvCxnSpPr>
        <p:spPr>
          <a:xfrm rot="16200000" flipH="1">
            <a:off x="1125369" y="1839077"/>
            <a:ext cx="825168" cy="1304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0"/>
            <a:endCxn id="7" idx="1"/>
          </p:cNvCxnSpPr>
          <p:nvPr/>
        </p:nvCxnSpPr>
        <p:spPr>
          <a:xfrm rot="5400000" flipH="1" flipV="1">
            <a:off x="1341444" y="2448170"/>
            <a:ext cx="393018" cy="1304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045" y="2559593"/>
            <a:ext cx="992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765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smtClean="0"/>
              <a:t>Handles </a:t>
            </a:r>
            <a:r>
              <a:rPr lang="en-US" sz="1800" dirty="0" smtClean="0"/>
              <a:t>integral types (</a:t>
            </a:r>
            <a:r>
              <a:rPr lang="en-US" sz="1800" dirty="0" err="1" smtClean="0"/>
              <a:t>int</a:t>
            </a:r>
            <a:r>
              <a:rPr lang="en-US" sz="1800" dirty="0" smtClean="0"/>
              <a:t>, char,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, byte, short, long)</a:t>
            </a:r>
          </a:p>
          <a:p>
            <a:r>
              <a:rPr lang="en-US" sz="1800" dirty="0" smtClean="0"/>
              <a:t>Handles all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 (~200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instructions) except TABLESWITCH, LOOKUPSWITCH, and MULTIANEWARRAY) </a:t>
            </a:r>
          </a:p>
          <a:p>
            <a:r>
              <a:rPr lang="en-US" sz="1800" dirty="0" smtClean="0"/>
              <a:t>Handles Exceptions (~ 43 </a:t>
            </a:r>
            <a:r>
              <a:rPr lang="en-US" sz="1800" dirty="0" err="1" smtClean="0"/>
              <a:t>bytecode</a:t>
            </a:r>
            <a:r>
              <a:rPr lang="en-US" sz="1800" dirty="0" smtClean="0"/>
              <a:t> instructions) and </a:t>
            </a:r>
            <a:r>
              <a:rPr lang="en-US" sz="1800" dirty="0" err="1" smtClean="0"/>
              <a:t>uninstrumented</a:t>
            </a:r>
            <a:r>
              <a:rPr lang="en-US" sz="1800" dirty="0" smtClean="0"/>
              <a:t> methods robustly</a:t>
            </a:r>
          </a:p>
          <a:p>
            <a:r>
              <a:rPr lang="en-US" sz="1800" dirty="0" smtClean="0"/>
              <a:t>Handle String equals.</a:t>
            </a:r>
            <a:endParaRPr lang="en-US" sz="1800" dirty="0" smtClean="0"/>
          </a:p>
          <a:p>
            <a:r>
              <a:rPr lang="en-US" sz="1800" dirty="0" smtClean="0"/>
              <a:t>Extend </a:t>
            </a:r>
            <a:r>
              <a:rPr lang="en-US" sz="1800" dirty="0" err="1" smtClean="0"/>
              <a:t>janala.solvers.Solver</a:t>
            </a:r>
            <a:r>
              <a:rPr lang="en-US" sz="1800" dirty="0" smtClean="0"/>
              <a:t> to implement custom solvers</a:t>
            </a:r>
          </a:p>
          <a:p>
            <a:pPr lvl="1"/>
            <a:r>
              <a:rPr lang="en-US" sz="1400" dirty="0" err="1" smtClean="0"/>
              <a:t>Yices</a:t>
            </a:r>
            <a:r>
              <a:rPr lang="en-US" sz="1400" dirty="0" smtClean="0"/>
              <a:t> is much more faster than </a:t>
            </a:r>
            <a:r>
              <a:rPr lang="en-US" sz="1400" dirty="0" err="1" smtClean="0"/>
              <a:t>ChocoSolver</a:t>
            </a:r>
            <a:endParaRPr lang="en-US" sz="1400" dirty="0" smtClean="0"/>
          </a:p>
          <a:p>
            <a:r>
              <a:rPr lang="en-US" sz="1800" dirty="0" smtClean="0"/>
              <a:t>Extend </a:t>
            </a:r>
            <a:r>
              <a:rPr lang="en-US" sz="1800" dirty="0" err="1" smtClean="0"/>
              <a:t>janala.solvers.Strategy</a:t>
            </a:r>
            <a:r>
              <a:rPr lang="en-US" sz="1800" dirty="0" smtClean="0"/>
              <a:t> to </a:t>
            </a:r>
            <a:r>
              <a:rPr lang="en-US" sz="1800" dirty="0" smtClean="0"/>
              <a:t>implement custom search strategies</a:t>
            </a:r>
          </a:p>
          <a:p>
            <a:r>
              <a:rPr lang="en-US" sz="1800" dirty="0" err="1" smtClean="0"/>
              <a:t>database.table</a:t>
            </a:r>
            <a:r>
              <a:rPr lang="en-US" sz="1800" dirty="0" smtClean="0"/>
              <a:t>.* has libraries for modeling SQL queries and creating symbolic databases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0819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212</Words>
  <Application>Microsoft Macintosh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 Concolic Testing</vt:lpstr>
      <vt:lpstr>Architecture</vt:lpstr>
      <vt:lpstr>Details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Concolic Testing</dc:title>
  <dc:creator>Koushik Sen</dc:creator>
  <cp:lastModifiedBy>Koushik Sen</cp:lastModifiedBy>
  <cp:revision>19</cp:revision>
  <dcterms:created xsi:type="dcterms:W3CDTF">2012-06-26T20:33:43Z</dcterms:created>
  <dcterms:modified xsi:type="dcterms:W3CDTF">2012-07-10T02:48:51Z</dcterms:modified>
</cp:coreProperties>
</file>