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0" autoAdjust="0"/>
    <p:restoredTop sz="84625" autoAdjust="0"/>
  </p:normalViewPr>
  <p:slideViewPr>
    <p:cSldViewPr snapToGrid="0">
      <p:cViewPr varScale="1">
        <p:scale>
          <a:sx n="93" d="100"/>
          <a:sy n="93" d="100"/>
        </p:scale>
        <p:origin x="4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79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CE37904-F8A2-4E51-8C8D-2EB9E27B435C}" type="datetime1">
              <a:rPr lang="fr-FR" smtClean="0"/>
              <a:t>25/02/2022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B870E99-AA52-4646-AE77-854CDBAA685F}" type="datetime1">
              <a:rPr lang="fr-FR" noProof="0" smtClean="0"/>
              <a:t>25/02/2022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524A772-5D94-4F12-8B86-44D4FB26368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Livio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524A772-5D94-4F12-8B86-44D4FB26368F}" type="slidenum">
              <a:rPr lang="fr-FR" noProof="0" smtClean="0"/>
              <a:t>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70696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524A772-5D94-4F12-8B86-44D4FB26368F}" type="slidenum">
              <a:rPr lang="fr-FR" noProof="0" smtClean="0"/>
              <a:t>10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92931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Interface général + options : Geoffrey</a:t>
            </a:r>
          </a:p>
          <a:p>
            <a:r>
              <a:rPr lang="fr-FR" dirty="0"/>
              <a:t>Erreur création de sauvegarde et créer une vraie sauvegarde : Livio</a:t>
            </a:r>
          </a:p>
          <a:p>
            <a:r>
              <a:rPr lang="fr-FR" dirty="0"/>
              <a:t>Lancement des sauvegardes : Clément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CLIENT : Valentin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524A772-5D94-4F12-8B86-44D4FB26368F}" type="slidenum">
              <a:rPr lang="fr-FR" noProof="0" smtClean="0"/>
              <a:t>11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33499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Livio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524A772-5D94-4F12-8B86-44D4FB26368F}" type="slidenum">
              <a:rPr lang="fr-FR" noProof="0" smtClean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26982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Livio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524A772-5D94-4F12-8B86-44D4FB26368F}" type="slidenum">
              <a:rPr lang="fr-FR" noProof="0" smtClean="0"/>
              <a:t>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22941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Geoffrey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524A772-5D94-4F12-8B86-44D4FB26368F}" type="slidenum">
              <a:rPr lang="fr-FR" noProof="0" smtClean="0"/>
              <a:t>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40553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Geoffrey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524A772-5D94-4F12-8B86-44D4FB26368F}" type="slidenum">
              <a:rPr lang="fr-FR" noProof="0" smtClean="0"/>
              <a:t>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25724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Val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524A772-5D94-4F12-8B86-44D4FB26368F}" type="slidenum">
              <a:rPr lang="fr-FR" noProof="0" smtClean="0"/>
              <a:t>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53637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Val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524A772-5D94-4F12-8B86-44D4FB26368F}" type="slidenum">
              <a:rPr lang="fr-FR" noProof="0" smtClean="0"/>
              <a:t>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1187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Clément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524A772-5D94-4F12-8B86-44D4FB26368F}" type="slidenum">
              <a:rPr lang="fr-FR" noProof="0" smtClean="0"/>
              <a:t>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93154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Clément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524A772-5D94-4F12-8B86-44D4FB26368F}" type="slidenum">
              <a:rPr lang="fr-FR" noProof="0" smtClean="0"/>
              <a:t>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30711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45ED2B-2C31-4BA2-B2F7-D593B2656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467EF9-A1F7-4631-89D2-83B1CA522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A21CB7-226B-4AB6-A88D-8B684EFA5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2F9D518-8649-489B-BB33-D28509A22E05}" type="datetime1">
              <a:rPr lang="fr-FR" noProof="0" smtClean="0"/>
              <a:t>25/02/2022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93DD98-3B0A-4E0C-9615-221CCAC6C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D45650-56F0-4FE8-A216-9AA37C359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11257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E86D4C-DA86-4F82-9B6F-29A8F7AB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B160D22-ADCE-40D0-8E3C-3824A4CBD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F96DC3-DDD9-4730-B9F0-1D5DF2BC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731E36-CB5F-4FF2-BDF3-1992490BAE76}" type="datetime1">
              <a:rPr lang="fr-FR" noProof="0" smtClean="0"/>
              <a:t>25/02/2022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D51CFE-9C52-4DAC-BE79-F8C4A24C5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1DE41C-C688-40B5-BFBD-031F3ED7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02221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D40A9AB-16B3-461B-AA76-1AD69DA10C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A6B3F98-F249-4856-BD1B-27D4B8396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AB85E1-FF68-49D1-8AB4-1A28A7435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5BCDBD-CCBE-4A60-BC5D-721CE2F626BF}" type="datetime1">
              <a:rPr lang="fr-FR" noProof="0" smtClean="0"/>
              <a:t>25/02/2022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075EF9-19C0-41F5-961B-ED5E4DDF2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5935F2-136E-4609-8E20-0D6498B94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64957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9F1EFB-F0F5-48D8-93B1-291B2CE93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BA3A4F-21FC-4862-8236-722149C2C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8344B5-5B66-4A86-964E-F1F4098B9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77623EB-919B-4CDC-8685-EA99111A60FD}" type="datetime1">
              <a:rPr lang="fr-FR" noProof="0" smtClean="0"/>
              <a:t>25/02/2022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292AA1-5A35-48B7-93CE-A92AD694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B9ACC6-43B7-49F8-AFD9-04C7FD5D5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81141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4BC48A-317D-4B87-9A47-FFFEABF4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9CAEBE8-95E2-4CA9-BC8C-E75DD51FD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54643F-15B3-4325-B44F-7091716E4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DE4D3EC-82F2-4A04-9DFA-8688BFE7672E}" type="datetime1">
              <a:rPr lang="fr-FR" noProof="0" smtClean="0"/>
              <a:t>25/02/2022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A7DC16-EECA-4F9B-99D4-517C78B17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832AEA-957C-473F-A054-66D293495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463934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03290F-4292-49B6-82E9-66B343391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C7B33F-D42A-476E-89FF-404062A16D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A331D83-03C8-4E59-A70A-90118F061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FD2BE5-536D-44CA-97E8-FA6033121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228FF31-9269-44DF-8496-200E8219D806}" type="datetime1">
              <a:rPr lang="fr-FR" noProof="0" smtClean="0"/>
              <a:t>25/02/2022</a:t>
            </a:fld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CB8713-93CA-4B28-B302-FAE86B82C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8A83BDD-B55A-461D-8ED4-5164395FB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2883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1EDAEA-EA0D-4A1F-ADA1-FAD90E05A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76D02F-B3CC-44B4-9B2D-4B1DCE7FF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DB2F312-D776-4C0B-ABD0-0C3DD7C80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546B5D0-1EAB-4A06-A24C-126B789FAB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43D9C63-451E-47D9-98F0-948DDFB39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85BA947-8CDE-4ED1-B86A-B49687CBC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C9D22F9-D383-48E8-8852-1F0EAED4A62D}" type="datetime1">
              <a:rPr lang="fr-FR" noProof="0" smtClean="0"/>
              <a:t>25/02/2022</a:t>
            </a:fld>
            <a:endParaRPr lang="fr-FR" noProof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1ED5EAB-1EB8-4A8D-B338-42DBB015F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91CC475-1909-48F0-AEE3-C9E3177DA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25043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2DFB60-1823-46DE-954F-CDB407621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B96A0D2-493F-489D-8C8A-E77969E40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DE4D3EC-82F2-4A04-9DFA-8688BFE7672E}" type="datetime1">
              <a:rPr lang="fr-FR" noProof="0" smtClean="0"/>
              <a:t>25/02/2022</a:t>
            </a:fld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75AA72C-2955-41E1-B6FF-17193398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4C5C8EA-AE04-4987-B97E-8181EFED7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1257686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5DC2C6B-AD67-4E32-8CA1-DC45A362B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6FE0EBD-1D52-403E-BE5A-555260D573F4}" type="datetime1">
              <a:rPr lang="fr-FR" noProof="0" smtClean="0"/>
              <a:t>25/02/2022</a:t>
            </a:fld>
            <a:endParaRPr lang="fr-FR" noProof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90D471E-923F-4B20-A2B6-5F20F159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11D2CF-1659-4A4B-9299-F986FA6D4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98561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0EB544-3A4A-4DEC-A080-931C12898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507E64-4602-44A5-B148-9DFF3BB4C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FF43595-F0B3-432E-B381-CF8481125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818433-295F-4793-9AEF-46BCEA61F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8D3D898-DB9E-49AD-9036-0F1A55D0B976}" type="datetime1">
              <a:rPr lang="fr-FR" noProof="0" smtClean="0"/>
              <a:t>25/02/2022</a:t>
            </a:fld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CF9316-D83B-4576-8F12-755CC517C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EA2A5E-2056-423E-ABA7-CAD38E042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15440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B0C408-3C54-4D1A-8153-1171AE636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7F92389-9ACA-4071-8C47-23C23925C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BAB210E-C143-4B05-9EF7-3BCCFC60C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4842DF-F06B-4658-ACDC-626E89D61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F4D8DF9-0BA4-4AB2-AAA6-30FBCBC7CA7D}" type="datetime1">
              <a:rPr lang="fr-FR" noProof="0" smtClean="0"/>
              <a:t>25/02/2022</a:t>
            </a:fld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FA9049D-3828-407D-B909-668B407A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A84E879-8FA0-45D8-8A04-D8ACEF109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2741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3DE6BB5-FF08-4CE5-9ED0-02B77AF79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214DDE-91EC-4C95-97B3-1B3599E43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4B4A35-EB6E-43C4-8D23-55E2376E72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DE4D3EC-82F2-4A04-9DFA-8688BFE7672E}" type="datetime1">
              <a:rPr lang="fr-FR" noProof="0" smtClean="0"/>
              <a:t>25/02/2022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83C0DE-4199-4009-9BE1-F706C977C9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30EAD8-CD32-420C-9C4B-6F9B743304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44587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A3C9779-C284-49DD-8AE5-52495E0160FF}"/>
              </a:ext>
            </a:extLst>
          </p:cNvPr>
          <p:cNvSpPr txBox="1"/>
          <p:nvPr/>
        </p:nvSpPr>
        <p:spPr>
          <a:xfrm>
            <a:off x="5268702" y="2726177"/>
            <a:ext cx="4153990" cy="11332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cap="all" dirty="0">
                <a:ln w="3175" cmpd="sng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EASYSAVE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575EF3E-0A5D-4E94-B3E9-5354439BB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307" y="1308731"/>
            <a:ext cx="3525628" cy="352562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4480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8BFC25F-F35D-40BE-BFDC-C8613CE6AE6E}"/>
              </a:ext>
            </a:extLst>
          </p:cNvPr>
          <p:cNvSpPr txBox="1"/>
          <p:nvPr/>
        </p:nvSpPr>
        <p:spPr>
          <a:xfrm>
            <a:off x="5297121" y="-147188"/>
            <a:ext cx="4857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 4.0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0EDEEC3-0E96-4EFD-89C2-472BEFB7B972}"/>
              </a:ext>
            </a:extLst>
          </p:cNvPr>
          <p:cNvSpPr txBox="1"/>
          <p:nvPr/>
        </p:nvSpPr>
        <p:spPr>
          <a:xfrm>
            <a:off x="308661" y="3207338"/>
            <a:ext cx="4988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400" b="1" dirty="0"/>
              <a:t> Priorité Multi-Sauvegardes</a:t>
            </a:r>
          </a:p>
          <a:p>
            <a:r>
              <a:rPr lang="fr-FR" sz="2400" dirty="0"/>
              <a:t>     </a:t>
            </a:r>
            <a:r>
              <a:rPr lang="fr-FR" sz="1600" dirty="0"/>
              <a:t>Gestion des fichiers avec le Multi-Thread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E42DA6E-EA22-46DA-BF7E-B29EBDEED854}"/>
              </a:ext>
            </a:extLst>
          </p:cNvPr>
          <p:cNvSpPr txBox="1"/>
          <p:nvPr/>
        </p:nvSpPr>
        <p:spPr>
          <a:xfrm>
            <a:off x="308661" y="4290616"/>
            <a:ext cx="4988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400" b="1" dirty="0"/>
              <a:t> Création de sauvegarde à distance</a:t>
            </a:r>
          </a:p>
          <a:p>
            <a:r>
              <a:rPr lang="fr-FR" sz="2400" dirty="0"/>
              <a:t>     </a:t>
            </a:r>
            <a:r>
              <a:rPr lang="fr-FR" sz="1600" dirty="0"/>
              <a:t>Lancer une sauvegarde depuis le client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BCDFBDF-14DE-48D7-B297-9455D360A3C1}"/>
              </a:ext>
            </a:extLst>
          </p:cNvPr>
          <p:cNvSpPr txBox="1"/>
          <p:nvPr/>
        </p:nvSpPr>
        <p:spPr>
          <a:xfrm>
            <a:off x="308661" y="1779446"/>
            <a:ext cx="4988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400" b="1" dirty="0"/>
              <a:t> Décrypter une sauvegarde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F195EB2-E21B-45AD-AF02-479518F94129}"/>
              </a:ext>
            </a:extLst>
          </p:cNvPr>
          <p:cNvSpPr txBox="1"/>
          <p:nvPr/>
        </p:nvSpPr>
        <p:spPr>
          <a:xfrm>
            <a:off x="308661" y="5373894"/>
            <a:ext cx="6277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400" b="1" dirty="0"/>
              <a:t> Reprise d’une sauvegarde déjà commencé</a:t>
            </a:r>
          </a:p>
          <a:p>
            <a:r>
              <a:rPr lang="fr-FR" sz="2400" dirty="0"/>
              <a:t>     </a:t>
            </a:r>
            <a:r>
              <a:rPr lang="fr-FR" sz="1600" dirty="0"/>
              <a:t>Après réouverture de l’application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EC56FAA-3BE8-4C76-9411-3AF0FD9B26A4}"/>
              </a:ext>
            </a:extLst>
          </p:cNvPr>
          <p:cNvSpPr txBox="1"/>
          <p:nvPr/>
        </p:nvSpPr>
        <p:spPr>
          <a:xfrm>
            <a:off x="308661" y="2493392"/>
            <a:ext cx="4988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400" b="1" dirty="0"/>
              <a:t> Modification d’une sauvegarde</a:t>
            </a:r>
          </a:p>
        </p:txBody>
      </p:sp>
    </p:spTree>
    <p:extLst>
      <p:ext uri="{BB962C8B-B14F-4D97-AF65-F5344CB8AC3E}">
        <p14:creationId xmlns:p14="http://schemas.microsoft.com/office/powerpoint/2010/main" val="3394254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BC7FA27-44C7-4920-8ECD-D1C5A60F7417}"/>
              </a:ext>
            </a:extLst>
          </p:cNvPr>
          <p:cNvSpPr txBox="1"/>
          <p:nvPr/>
        </p:nvSpPr>
        <p:spPr>
          <a:xfrm>
            <a:off x="256191" y="5582364"/>
            <a:ext cx="6547977" cy="833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DEMONSTRATION</a:t>
            </a:r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B0209D3A-F230-41FC-B198-C1314539B6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578" y="442043"/>
            <a:ext cx="3309937" cy="332077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644A806-F25C-479B-A0A9-986D1E88A2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27" y="442043"/>
            <a:ext cx="3309937" cy="330993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DB8A61C-CAD7-4E8E-B8E5-25BD342813DB}"/>
              </a:ext>
            </a:extLst>
          </p:cNvPr>
          <p:cNvSpPr txBox="1"/>
          <p:nvPr/>
        </p:nvSpPr>
        <p:spPr>
          <a:xfrm>
            <a:off x="1284876" y="3850848"/>
            <a:ext cx="1351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Serveur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7FBDDABD-61DE-48C0-9EC2-BFCBA8A46187}"/>
              </a:ext>
            </a:extLst>
          </p:cNvPr>
          <p:cNvSpPr txBox="1"/>
          <p:nvPr/>
        </p:nvSpPr>
        <p:spPr>
          <a:xfrm>
            <a:off x="6299848" y="3850848"/>
            <a:ext cx="1215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182866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5102DC2-EC09-4338-A362-D22029FDFC7D}"/>
              </a:ext>
            </a:extLst>
          </p:cNvPr>
          <p:cNvSpPr txBox="1"/>
          <p:nvPr/>
        </p:nvSpPr>
        <p:spPr>
          <a:xfrm>
            <a:off x="3993243" y="311721"/>
            <a:ext cx="4205513" cy="833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QUESTIONS</a:t>
            </a:r>
          </a:p>
        </p:txBody>
      </p:sp>
      <p:pic>
        <p:nvPicPr>
          <p:cNvPr id="6" name="Graphique 5" descr="Point d’interrogation avec un remplissage uni">
            <a:extLst>
              <a:ext uri="{FF2B5EF4-FFF2-40B4-BE49-F238E27FC236}">
                <a16:creationId xmlns:a16="http://schemas.microsoft.com/office/drawing/2014/main" id="{5587E579-5A74-4A5D-A82C-D770A187D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6010" y="2149010"/>
            <a:ext cx="2559979" cy="255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610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06BD5CC-D909-44A4-8430-8ABAA1DF3C6D}"/>
              </a:ext>
            </a:extLst>
          </p:cNvPr>
          <p:cNvSpPr txBox="1"/>
          <p:nvPr/>
        </p:nvSpPr>
        <p:spPr>
          <a:xfrm>
            <a:off x="3526324" y="371192"/>
            <a:ext cx="5139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SOMMAIRE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93061CE-DD80-42CF-A7F4-0724C53F61CB}"/>
              </a:ext>
            </a:extLst>
          </p:cNvPr>
          <p:cNvSpPr txBox="1"/>
          <p:nvPr/>
        </p:nvSpPr>
        <p:spPr>
          <a:xfrm>
            <a:off x="976265" y="1654716"/>
            <a:ext cx="577158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fr-FR" sz="2800" dirty="0"/>
              <a:t>Présentation de l’équipe</a:t>
            </a:r>
          </a:p>
          <a:p>
            <a:pPr marL="342900" indent="-342900">
              <a:buAutoNum type="arabicPeriod"/>
            </a:pPr>
            <a:endParaRPr lang="fr-FR" sz="2800" dirty="0"/>
          </a:p>
          <a:p>
            <a:pPr marL="342900" indent="-342900">
              <a:buAutoNum type="arabicPeriod"/>
            </a:pPr>
            <a:r>
              <a:rPr lang="fr-FR" sz="2800" dirty="0"/>
              <a:t>Contexte du projet</a:t>
            </a:r>
          </a:p>
          <a:p>
            <a:pPr marL="342900" indent="-342900">
              <a:buAutoNum type="arabicPeriod"/>
            </a:pPr>
            <a:endParaRPr lang="fr-FR" sz="2800" dirty="0"/>
          </a:p>
          <a:p>
            <a:pPr marL="342900" indent="-342900">
              <a:buAutoNum type="arabicPeriod"/>
            </a:pPr>
            <a:r>
              <a:rPr lang="fr-FR" sz="2800" dirty="0"/>
              <a:t>Evolution de l’application</a:t>
            </a:r>
          </a:p>
          <a:p>
            <a:pPr marL="342900" indent="-342900">
              <a:buAutoNum type="arabicPeriod"/>
            </a:pPr>
            <a:endParaRPr lang="fr-FR" sz="2800" dirty="0"/>
          </a:p>
          <a:p>
            <a:pPr marL="342900" indent="-342900">
              <a:buAutoNum type="arabicPeriod"/>
            </a:pPr>
            <a:r>
              <a:rPr lang="fr-FR" sz="2800" dirty="0"/>
              <a:t>Piste d’évolution</a:t>
            </a:r>
          </a:p>
          <a:p>
            <a:pPr marL="342900" indent="-342900">
              <a:buAutoNum type="arabicPeriod"/>
            </a:pPr>
            <a:endParaRPr lang="fr-FR" sz="2800" dirty="0"/>
          </a:p>
          <a:p>
            <a:pPr marL="342900" indent="-342900">
              <a:buAutoNum type="arabicPeriod"/>
            </a:pPr>
            <a:r>
              <a:rPr lang="fr-FR" sz="2800" dirty="0"/>
              <a:t>Démonstration</a:t>
            </a:r>
          </a:p>
          <a:p>
            <a:pPr marL="342900" indent="-342900">
              <a:buAutoNum type="arabicPeriod"/>
            </a:pPr>
            <a:endParaRPr lang="fr-FR" sz="2800" dirty="0"/>
          </a:p>
          <a:p>
            <a:pPr marL="342900" indent="-342900">
              <a:buAutoNum type="arabicPeriod"/>
            </a:pPr>
            <a:r>
              <a:rPr lang="fr-FR" sz="28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76924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A9B2E01-41ED-4106-88A9-044D1FEDFF9F}"/>
              </a:ext>
            </a:extLst>
          </p:cNvPr>
          <p:cNvSpPr txBox="1"/>
          <p:nvPr/>
        </p:nvSpPr>
        <p:spPr>
          <a:xfrm>
            <a:off x="2809592" y="380246"/>
            <a:ext cx="6572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NOTRE EQUIPE</a:t>
            </a:r>
          </a:p>
        </p:txBody>
      </p:sp>
      <p:pic>
        <p:nvPicPr>
          <p:cNvPr id="6" name="Image 5" descr="Une image contenant poupée&#10;&#10;Description générée automatiquement">
            <a:extLst>
              <a:ext uri="{FF2B5EF4-FFF2-40B4-BE49-F238E27FC236}">
                <a16:creationId xmlns:a16="http://schemas.microsoft.com/office/drawing/2014/main" id="{60DCCAF2-31E9-4797-88B9-FCF3499EB7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878" y="2133703"/>
            <a:ext cx="1638690" cy="1638690"/>
          </a:xfrm>
          <a:prstGeom prst="rect">
            <a:avLst/>
          </a:prstGeom>
        </p:spPr>
      </p:pic>
      <p:pic>
        <p:nvPicPr>
          <p:cNvPr id="7" name="Picture 10" descr="A picture containing person, suit, wearing, mask&#10;&#10;Description automatically generated">
            <a:extLst>
              <a:ext uri="{FF2B5EF4-FFF2-40B4-BE49-F238E27FC236}">
                <a16:creationId xmlns:a16="http://schemas.microsoft.com/office/drawing/2014/main" id="{3261109D-C2A6-4002-BC04-66DA3DAFBC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9468" y="2133704"/>
            <a:ext cx="1638690" cy="1638689"/>
          </a:xfrm>
          <a:prstGeom prst="rect">
            <a:avLst/>
          </a:prstGeom>
        </p:spPr>
      </p:pic>
      <p:sp>
        <p:nvSpPr>
          <p:cNvPr id="9" name="ZoneTexte 16">
            <a:extLst>
              <a:ext uri="{FF2B5EF4-FFF2-40B4-BE49-F238E27FC236}">
                <a16:creationId xmlns:a16="http://schemas.microsoft.com/office/drawing/2014/main" id="{210AD774-47D2-48EC-81DA-6E2895712B5C}"/>
              </a:ext>
            </a:extLst>
          </p:cNvPr>
          <p:cNvSpPr txBox="1"/>
          <p:nvPr/>
        </p:nvSpPr>
        <p:spPr>
          <a:xfrm>
            <a:off x="-138945" y="3715431"/>
            <a:ext cx="1177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>
                <a:solidFill>
                  <a:schemeClr val="bg1"/>
                </a:solidFill>
              </a:rPr>
              <a:t>    </a:t>
            </a:r>
            <a:r>
              <a:rPr lang="fr-FR" sz="1600" b="1" dirty="0">
                <a:solidFill>
                  <a:schemeClr val="bg1"/>
                </a:solidFill>
              </a:rPr>
              <a:t>Clément GRANDGIRARD	 Livio COSTANTINI	            Valentin DEUSSEN	      Geoffrey KEFF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11" name="Image 10" descr="Une image contenant habits, poupée&#10;&#10;Description générée automatiquement">
            <a:extLst>
              <a:ext uri="{FF2B5EF4-FFF2-40B4-BE49-F238E27FC236}">
                <a16:creationId xmlns:a16="http://schemas.microsoft.com/office/drawing/2014/main" id="{A4512C67-B744-4026-9256-850EFDC43F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287" y="2133703"/>
            <a:ext cx="1638691" cy="163869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93261A6-3F0A-4CB4-BA1D-603351E0F0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97" y="2133703"/>
            <a:ext cx="1638690" cy="1638690"/>
          </a:xfrm>
          <a:prstGeom prst="rect">
            <a:avLst/>
          </a:prstGeom>
        </p:spPr>
      </p:pic>
      <p:sp>
        <p:nvSpPr>
          <p:cNvPr id="8" name="ZoneTexte 16">
            <a:extLst>
              <a:ext uri="{FF2B5EF4-FFF2-40B4-BE49-F238E27FC236}">
                <a16:creationId xmlns:a16="http://schemas.microsoft.com/office/drawing/2014/main" id="{D384BC90-B109-4F98-8661-D7D4600D7B7E}"/>
              </a:ext>
            </a:extLst>
          </p:cNvPr>
          <p:cNvSpPr txBox="1"/>
          <p:nvPr/>
        </p:nvSpPr>
        <p:spPr>
          <a:xfrm>
            <a:off x="264697" y="4017744"/>
            <a:ext cx="12272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b="1" dirty="0">
                <a:solidFill>
                  <a:schemeClr val="bg1"/>
                </a:solidFill>
              </a:rPr>
              <a:t>     Chef de projet	           Développeur Front-End	  Développeur Back-End                 Développeur Front-End</a:t>
            </a:r>
          </a:p>
        </p:txBody>
      </p:sp>
    </p:spTree>
    <p:extLst>
      <p:ext uri="{BB962C8B-B14F-4D97-AF65-F5344CB8AC3E}">
        <p14:creationId xmlns:p14="http://schemas.microsoft.com/office/powerpoint/2010/main" val="967161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C40B75A-F2E2-4DF6-9F2B-E6CCB6640E41}"/>
              </a:ext>
            </a:extLst>
          </p:cNvPr>
          <p:cNvSpPr txBox="1"/>
          <p:nvPr/>
        </p:nvSpPr>
        <p:spPr>
          <a:xfrm>
            <a:off x="2352391" y="235390"/>
            <a:ext cx="7487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RAPPEL DU BESOIN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11453CC-F574-4D75-9A22-BE8B64C08C07}"/>
              </a:ext>
            </a:extLst>
          </p:cNvPr>
          <p:cNvSpPr txBox="1"/>
          <p:nvPr/>
        </p:nvSpPr>
        <p:spPr>
          <a:xfrm>
            <a:off x="963905" y="2289509"/>
            <a:ext cx="51320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Logiciel de sauvegarde de fichier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Multilingue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Sauvegarde différentiel et complète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Cryptage des sauvegardes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Gestion des logs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Pérennité des paramètres et sauvegardes </a:t>
            </a:r>
          </a:p>
        </p:txBody>
      </p:sp>
    </p:spTree>
    <p:extLst>
      <p:ext uri="{BB962C8B-B14F-4D97-AF65-F5344CB8AC3E}">
        <p14:creationId xmlns:p14="http://schemas.microsoft.com/office/powerpoint/2010/main" val="4132807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0C57C97-D693-43FF-9AF9-4C98E515C1C7}"/>
              </a:ext>
            </a:extLst>
          </p:cNvPr>
          <p:cNvSpPr txBox="1"/>
          <p:nvPr/>
        </p:nvSpPr>
        <p:spPr>
          <a:xfrm>
            <a:off x="223331" y="239962"/>
            <a:ext cx="98411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EVOLUTION DE L’APPLICATION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FA96D6-BEBF-4884-995C-190AB796A180}"/>
              </a:ext>
            </a:extLst>
          </p:cNvPr>
          <p:cNvSpPr/>
          <p:nvPr/>
        </p:nvSpPr>
        <p:spPr>
          <a:xfrm>
            <a:off x="91302" y="2835859"/>
            <a:ext cx="9680969" cy="1073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31216FA3-6AE4-4789-A602-87E1AFC8569F}"/>
              </a:ext>
            </a:extLst>
          </p:cNvPr>
          <p:cNvSpPr/>
          <p:nvPr/>
        </p:nvSpPr>
        <p:spPr>
          <a:xfrm>
            <a:off x="773076" y="2698906"/>
            <a:ext cx="390303" cy="3846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C28AC24-28BA-4D8E-91EA-CA333A78C041}"/>
              </a:ext>
            </a:extLst>
          </p:cNvPr>
          <p:cNvSpPr/>
          <p:nvPr/>
        </p:nvSpPr>
        <p:spPr>
          <a:xfrm>
            <a:off x="3336144" y="2698906"/>
            <a:ext cx="390303" cy="3846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E32C2B8-A65B-4549-88BB-2C94CA4F068F}"/>
              </a:ext>
            </a:extLst>
          </p:cNvPr>
          <p:cNvSpPr/>
          <p:nvPr/>
        </p:nvSpPr>
        <p:spPr>
          <a:xfrm>
            <a:off x="5899213" y="2698906"/>
            <a:ext cx="390303" cy="3846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0DB523AB-C1C3-447D-AAB9-216227E53AA6}"/>
              </a:ext>
            </a:extLst>
          </p:cNvPr>
          <p:cNvSpPr/>
          <p:nvPr/>
        </p:nvSpPr>
        <p:spPr>
          <a:xfrm>
            <a:off x="8462282" y="2698906"/>
            <a:ext cx="390303" cy="3846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1179733-7FB2-49FC-A8B7-4C9525C88CEA}"/>
              </a:ext>
            </a:extLst>
          </p:cNvPr>
          <p:cNvSpPr txBox="1"/>
          <p:nvPr/>
        </p:nvSpPr>
        <p:spPr>
          <a:xfrm>
            <a:off x="-120803" y="3080145"/>
            <a:ext cx="10105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        VERSION 1.0                      VERSION 1.1                      VERSION 2.0                       VERSION 3.0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740F02A-EA04-473A-A600-191C828D72CE}"/>
              </a:ext>
            </a:extLst>
          </p:cNvPr>
          <p:cNvSpPr txBox="1"/>
          <p:nvPr/>
        </p:nvSpPr>
        <p:spPr>
          <a:xfrm>
            <a:off x="91302" y="3429000"/>
            <a:ext cx="101051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b="1" dirty="0"/>
              <a:t>      Mode Console                                  Mode Console                                         WPF                                                    </a:t>
            </a:r>
            <a:r>
              <a:rPr lang="fr-FR" sz="1500" b="1" dirty="0" err="1"/>
              <a:t>WPF</a:t>
            </a:r>
            <a:endParaRPr lang="fr-FR" sz="1500" b="1" dirty="0"/>
          </a:p>
        </p:txBody>
      </p:sp>
    </p:spTree>
    <p:extLst>
      <p:ext uri="{BB962C8B-B14F-4D97-AF65-F5344CB8AC3E}">
        <p14:creationId xmlns:p14="http://schemas.microsoft.com/office/powerpoint/2010/main" val="4110260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8BFC25F-F35D-40BE-BFDC-C8613CE6AE6E}"/>
              </a:ext>
            </a:extLst>
          </p:cNvPr>
          <p:cNvSpPr txBox="1"/>
          <p:nvPr/>
        </p:nvSpPr>
        <p:spPr>
          <a:xfrm>
            <a:off x="5181600" y="-165482"/>
            <a:ext cx="5225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 1.0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B68DBB0-7676-4ECF-BD0C-FB067C706343}"/>
              </a:ext>
            </a:extLst>
          </p:cNvPr>
          <p:cNvSpPr txBox="1"/>
          <p:nvPr/>
        </p:nvSpPr>
        <p:spPr>
          <a:xfrm>
            <a:off x="185082" y="1465784"/>
            <a:ext cx="3159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400" b="1" dirty="0"/>
              <a:t> Mode Console</a:t>
            </a:r>
          </a:p>
          <a:p>
            <a:r>
              <a:rPr lang="fr-FR" sz="2400" dirty="0"/>
              <a:t>     </a:t>
            </a:r>
            <a:r>
              <a:rPr lang="fr-FR" sz="1600" dirty="0"/>
              <a:t>Application Multi-Langues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6309736-537F-4DFE-A79E-2A2F7A2E77CD}"/>
              </a:ext>
            </a:extLst>
          </p:cNvPr>
          <p:cNvSpPr txBox="1"/>
          <p:nvPr/>
        </p:nvSpPr>
        <p:spPr>
          <a:xfrm>
            <a:off x="111051" y="3843872"/>
            <a:ext cx="36379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400" b="1" dirty="0"/>
              <a:t> Travaux de sauvegarde</a:t>
            </a:r>
          </a:p>
          <a:p>
            <a:r>
              <a:rPr lang="fr-FR" sz="2400" dirty="0"/>
              <a:t>     </a:t>
            </a:r>
            <a:r>
              <a:rPr lang="fr-FR" sz="1600" dirty="0"/>
              <a:t>Limite de 5 travaux à la fois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45F506A-4C70-43A2-9A0A-5902C05C2612}"/>
              </a:ext>
            </a:extLst>
          </p:cNvPr>
          <p:cNvSpPr txBox="1"/>
          <p:nvPr/>
        </p:nvSpPr>
        <p:spPr>
          <a:xfrm>
            <a:off x="185082" y="2654828"/>
            <a:ext cx="3159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400" b="1" dirty="0"/>
              <a:t> Fichier Logs</a:t>
            </a:r>
          </a:p>
          <a:p>
            <a:r>
              <a:rPr lang="fr-FR" sz="2400" dirty="0"/>
              <a:t>     </a:t>
            </a:r>
            <a:r>
              <a:rPr lang="fr-FR" sz="1600" dirty="0"/>
              <a:t>Logs au format JSON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A04106F-65D7-4CBD-AE1C-B076287A7D58}"/>
              </a:ext>
            </a:extLst>
          </p:cNvPr>
          <p:cNvSpPr txBox="1"/>
          <p:nvPr/>
        </p:nvSpPr>
        <p:spPr>
          <a:xfrm>
            <a:off x="4979919" y="2654828"/>
            <a:ext cx="3867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400" b="1" dirty="0"/>
              <a:t> Fichier d’états</a:t>
            </a:r>
          </a:p>
          <a:p>
            <a:r>
              <a:rPr lang="fr-FR" sz="2400" dirty="0"/>
              <a:t>     </a:t>
            </a:r>
            <a:r>
              <a:rPr lang="fr-FR" sz="1600" dirty="0"/>
              <a:t>Information sur l’état de chaque travail</a:t>
            </a:r>
          </a:p>
        </p:txBody>
      </p:sp>
    </p:spTree>
    <p:extLst>
      <p:ext uri="{BB962C8B-B14F-4D97-AF65-F5344CB8AC3E}">
        <p14:creationId xmlns:p14="http://schemas.microsoft.com/office/powerpoint/2010/main" val="3172202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8BFC25F-F35D-40BE-BFDC-C8613CE6AE6E}"/>
              </a:ext>
            </a:extLst>
          </p:cNvPr>
          <p:cNvSpPr txBox="1"/>
          <p:nvPr/>
        </p:nvSpPr>
        <p:spPr>
          <a:xfrm>
            <a:off x="5181600" y="-174909"/>
            <a:ext cx="5225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 1.1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B68DBB0-7676-4ECF-BD0C-FB067C706343}"/>
              </a:ext>
            </a:extLst>
          </p:cNvPr>
          <p:cNvSpPr txBox="1"/>
          <p:nvPr/>
        </p:nvSpPr>
        <p:spPr>
          <a:xfrm>
            <a:off x="675276" y="1629157"/>
            <a:ext cx="3159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400" b="1" dirty="0"/>
              <a:t> Mode Console</a:t>
            </a:r>
          </a:p>
          <a:p>
            <a:r>
              <a:rPr lang="fr-FR" sz="2400" dirty="0"/>
              <a:t>     </a:t>
            </a:r>
            <a:r>
              <a:rPr lang="fr-FR" sz="1600" dirty="0"/>
              <a:t>Application Multi-Langues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6309736-537F-4DFE-A79E-2A2F7A2E77CD}"/>
              </a:ext>
            </a:extLst>
          </p:cNvPr>
          <p:cNvSpPr txBox="1"/>
          <p:nvPr/>
        </p:nvSpPr>
        <p:spPr>
          <a:xfrm>
            <a:off x="4936397" y="1629157"/>
            <a:ext cx="36379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400" b="1" dirty="0"/>
              <a:t> Travaux de sauvegarde</a:t>
            </a:r>
          </a:p>
          <a:p>
            <a:r>
              <a:rPr lang="fr-FR" sz="2400" dirty="0"/>
              <a:t>     </a:t>
            </a:r>
            <a:r>
              <a:rPr lang="fr-FR" sz="1600" dirty="0"/>
              <a:t>Limite de 5 travaux à la fois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45F506A-4C70-43A2-9A0A-5902C05C2612}"/>
              </a:ext>
            </a:extLst>
          </p:cNvPr>
          <p:cNvSpPr txBox="1"/>
          <p:nvPr/>
        </p:nvSpPr>
        <p:spPr>
          <a:xfrm>
            <a:off x="675276" y="2723650"/>
            <a:ext cx="3159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400" b="1" dirty="0"/>
              <a:t> Fichier Logs</a:t>
            </a:r>
          </a:p>
          <a:p>
            <a:r>
              <a:rPr lang="fr-FR" sz="2400" dirty="0"/>
              <a:t>     </a:t>
            </a:r>
            <a:r>
              <a:rPr lang="fr-FR" sz="1600" dirty="0"/>
              <a:t>Logs au format JSON ET XML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A04106F-65D7-4CBD-AE1C-B076287A7D58}"/>
              </a:ext>
            </a:extLst>
          </p:cNvPr>
          <p:cNvSpPr txBox="1"/>
          <p:nvPr/>
        </p:nvSpPr>
        <p:spPr>
          <a:xfrm>
            <a:off x="4936397" y="2828305"/>
            <a:ext cx="3867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400" b="1" dirty="0"/>
              <a:t> Fichier d’états</a:t>
            </a:r>
          </a:p>
          <a:p>
            <a:r>
              <a:rPr lang="fr-FR" sz="2400" dirty="0"/>
              <a:t>     </a:t>
            </a:r>
            <a:r>
              <a:rPr lang="fr-FR" sz="1600" dirty="0"/>
              <a:t>Information sur l’état de chaque travail</a:t>
            </a:r>
          </a:p>
        </p:txBody>
      </p:sp>
    </p:spTree>
    <p:extLst>
      <p:ext uri="{BB962C8B-B14F-4D97-AF65-F5344CB8AC3E}">
        <p14:creationId xmlns:p14="http://schemas.microsoft.com/office/powerpoint/2010/main" val="867918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8BFC25F-F35D-40BE-BFDC-C8613CE6AE6E}"/>
              </a:ext>
            </a:extLst>
          </p:cNvPr>
          <p:cNvSpPr txBox="1"/>
          <p:nvPr/>
        </p:nvSpPr>
        <p:spPr>
          <a:xfrm>
            <a:off x="5106186" y="-90067"/>
            <a:ext cx="5225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 2.0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B68DBB0-7676-4ECF-BD0C-FB067C706343}"/>
              </a:ext>
            </a:extLst>
          </p:cNvPr>
          <p:cNvSpPr txBox="1"/>
          <p:nvPr/>
        </p:nvSpPr>
        <p:spPr>
          <a:xfrm>
            <a:off x="331203" y="1259940"/>
            <a:ext cx="3159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400" b="1" dirty="0"/>
              <a:t> WPF</a:t>
            </a:r>
          </a:p>
          <a:p>
            <a:r>
              <a:rPr lang="fr-FR" sz="2400" dirty="0"/>
              <a:t>     </a:t>
            </a:r>
            <a:r>
              <a:rPr lang="fr-FR" sz="1600" dirty="0"/>
              <a:t>Application Multi-Langues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6309736-537F-4DFE-A79E-2A2F7A2E77CD}"/>
              </a:ext>
            </a:extLst>
          </p:cNvPr>
          <p:cNvSpPr txBox="1"/>
          <p:nvPr/>
        </p:nvSpPr>
        <p:spPr>
          <a:xfrm>
            <a:off x="331203" y="4753747"/>
            <a:ext cx="36379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400" b="1" dirty="0"/>
              <a:t> Travaux de sauvegarde</a:t>
            </a:r>
          </a:p>
          <a:p>
            <a:r>
              <a:rPr lang="fr-FR" sz="2400" dirty="0"/>
              <a:t>     </a:t>
            </a:r>
            <a:r>
              <a:rPr lang="fr-FR" sz="1600" dirty="0"/>
              <a:t>Nombre de travaux illimités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45F506A-4C70-43A2-9A0A-5902C05C2612}"/>
              </a:ext>
            </a:extLst>
          </p:cNvPr>
          <p:cNvSpPr txBox="1"/>
          <p:nvPr/>
        </p:nvSpPr>
        <p:spPr>
          <a:xfrm>
            <a:off x="331203" y="2425147"/>
            <a:ext cx="4988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400" b="1" dirty="0"/>
              <a:t> Fichier Logs</a:t>
            </a:r>
          </a:p>
          <a:p>
            <a:r>
              <a:rPr lang="fr-FR" sz="2400" dirty="0"/>
              <a:t>     </a:t>
            </a:r>
            <a:r>
              <a:rPr lang="fr-FR" sz="1600" dirty="0"/>
              <a:t>Logs au format JSON et XML avec temps de cryptage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A04106F-65D7-4CBD-AE1C-B076287A7D58}"/>
              </a:ext>
            </a:extLst>
          </p:cNvPr>
          <p:cNvSpPr txBox="1"/>
          <p:nvPr/>
        </p:nvSpPr>
        <p:spPr>
          <a:xfrm>
            <a:off x="5709726" y="1591032"/>
            <a:ext cx="3867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400" b="1" dirty="0"/>
              <a:t> Fichier d’états</a:t>
            </a:r>
          </a:p>
          <a:p>
            <a:r>
              <a:rPr lang="fr-FR" sz="2400" dirty="0"/>
              <a:t>     </a:t>
            </a:r>
            <a:r>
              <a:rPr lang="fr-FR" sz="1600" dirty="0"/>
              <a:t>Information sur l’état de chaque travail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60C9436-8110-4792-B6C7-DE29CB1C8552}"/>
              </a:ext>
            </a:extLst>
          </p:cNvPr>
          <p:cNvSpPr txBox="1"/>
          <p:nvPr/>
        </p:nvSpPr>
        <p:spPr>
          <a:xfrm>
            <a:off x="331203" y="3590354"/>
            <a:ext cx="4988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400" b="1" dirty="0"/>
              <a:t> Cryptosoft</a:t>
            </a:r>
          </a:p>
          <a:p>
            <a:r>
              <a:rPr lang="fr-FR" sz="2400" dirty="0"/>
              <a:t>     </a:t>
            </a:r>
            <a:r>
              <a:rPr lang="fr-FR" sz="1600" dirty="0"/>
              <a:t>Cryptage de certains fichiers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FE177FF-DB40-406C-B630-74A0637BADF7}"/>
              </a:ext>
            </a:extLst>
          </p:cNvPr>
          <p:cNvSpPr txBox="1"/>
          <p:nvPr/>
        </p:nvSpPr>
        <p:spPr>
          <a:xfrm>
            <a:off x="5709726" y="2685983"/>
            <a:ext cx="4988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400" b="1" dirty="0"/>
              <a:t> Logiciel métier</a:t>
            </a:r>
          </a:p>
          <a:p>
            <a:r>
              <a:rPr lang="fr-FR" sz="2400" dirty="0"/>
              <a:t>     </a:t>
            </a:r>
            <a:r>
              <a:rPr lang="fr-FR" sz="1600" dirty="0"/>
              <a:t>Arrêt de l’application si logiciel métier détecté</a:t>
            </a:r>
          </a:p>
        </p:txBody>
      </p:sp>
    </p:spTree>
    <p:extLst>
      <p:ext uri="{BB962C8B-B14F-4D97-AF65-F5344CB8AC3E}">
        <p14:creationId xmlns:p14="http://schemas.microsoft.com/office/powerpoint/2010/main" val="303509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8BFC25F-F35D-40BE-BFDC-C8613CE6AE6E}"/>
              </a:ext>
            </a:extLst>
          </p:cNvPr>
          <p:cNvSpPr txBox="1"/>
          <p:nvPr/>
        </p:nvSpPr>
        <p:spPr>
          <a:xfrm>
            <a:off x="5112187" y="-121698"/>
            <a:ext cx="5225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 3.0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B68DBB0-7676-4ECF-BD0C-FB067C706343}"/>
              </a:ext>
            </a:extLst>
          </p:cNvPr>
          <p:cNvSpPr txBox="1"/>
          <p:nvPr/>
        </p:nvSpPr>
        <p:spPr>
          <a:xfrm>
            <a:off x="123727" y="2729740"/>
            <a:ext cx="3159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400" b="1" dirty="0"/>
              <a:t> WPF</a:t>
            </a:r>
          </a:p>
          <a:p>
            <a:r>
              <a:rPr lang="fr-FR" sz="2400" dirty="0"/>
              <a:t>     </a:t>
            </a:r>
            <a:r>
              <a:rPr lang="fr-FR" sz="1600" dirty="0"/>
              <a:t>Application Multi-Langues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6309736-537F-4DFE-A79E-2A2F7A2E77CD}"/>
              </a:ext>
            </a:extLst>
          </p:cNvPr>
          <p:cNvSpPr txBox="1"/>
          <p:nvPr/>
        </p:nvSpPr>
        <p:spPr>
          <a:xfrm>
            <a:off x="5112187" y="1493037"/>
            <a:ext cx="36379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400" b="1" dirty="0"/>
              <a:t> Travaux de sauvegarde</a:t>
            </a:r>
          </a:p>
          <a:p>
            <a:r>
              <a:rPr lang="fr-FR" sz="2400" dirty="0"/>
              <a:t>     </a:t>
            </a:r>
            <a:r>
              <a:rPr lang="fr-FR" sz="1600" dirty="0"/>
              <a:t>Nombre de travaux illimités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45F506A-4C70-43A2-9A0A-5902C05C2612}"/>
              </a:ext>
            </a:extLst>
          </p:cNvPr>
          <p:cNvSpPr txBox="1"/>
          <p:nvPr/>
        </p:nvSpPr>
        <p:spPr>
          <a:xfrm>
            <a:off x="123727" y="3797091"/>
            <a:ext cx="4988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400" b="1" dirty="0"/>
              <a:t> Fichier Logs</a:t>
            </a:r>
          </a:p>
          <a:p>
            <a:r>
              <a:rPr lang="fr-FR" sz="2400" dirty="0"/>
              <a:t>     </a:t>
            </a:r>
            <a:r>
              <a:rPr lang="fr-FR" sz="1600" dirty="0"/>
              <a:t>Logs au format JSON et XML avec temps de cryptage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A04106F-65D7-4CBD-AE1C-B076287A7D58}"/>
              </a:ext>
            </a:extLst>
          </p:cNvPr>
          <p:cNvSpPr txBox="1"/>
          <p:nvPr/>
        </p:nvSpPr>
        <p:spPr>
          <a:xfrm>
            <a:off x="5112187" y="2542278"/>
            <a:ext cx="3867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400" b="1" dirty="0"/>
              <a:t> Fichier d’états</a:t>
            </a:r>
          </a:p>
          <a:p>
            <a:r>
              <a:rPr lang="fr-FR" sz="2400" dirty="0"/>
              <a:t>     </a:t>
            </a:r>
            <a:r>
              <a:rPr lang="fr-FR" sz="1600" dirty="0"/>
              <a:t>Information sur l’état de chaque travail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60C9436-8110-4792-B6C7-DE29CB1C8552}"/>
              </a:ext>
            </a:extLst>
          </p:cNvPr>
          <p:cNvSpPr txBox="1"/>
          <p:nvPr/>
        </p:nvSpPr>
        <p:spPr>
          <a:xfrm>
            <a:off x="5112187" y="3787681"/>
            <a:ext cx="4988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400" b="1" dirty="0"/>
              <a:t> Cryptosoft</a:t>
            </a:r>
          </a:p>
          <a:p>
            <a:r>
              <a:rPr lang="fr-FR" sz="2400" dirty="0"/>
              <a:t>     </a:t>
            </a:r>
            <a:r>
              <a:rPr lang="fr-FR" sz="1600" dirty="0"/>
              <a:t>Cryptage de certains fichiers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FE177FF-DB40-406C-B630-74A0637BADF7}"/>
              </a:ext>
            </a:extLst>
          </p:cNvPr>
          <p:cNvSpPr txBox="1"/>
          <p:nvPr/>
        </p:nvSpPr>
        <p:spPr>
          <a:xfrm>
            <a:off x="123727" y="4827884"/>
            <a:ext cx="4988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400" b="1" dirty="0"/>
              <a:t> Logiciel métier</a:t>
            </a:r>
          </a:p>
          <a:p>
            <a:r>
              <a:rPr lang="fr-FR" sz="2400" dirty="0"/>
              <a:t>     </a:t>
            </a:r>
            <a:r>
              <a:rPr lang="fr-FR" sz="1600" dirty="0"/>
              <a:t>Arrêt de l’application si logiciel métier détecté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21106EF-02CA-4BFD-92F4-1763F29721F2}"/>
              </a:ext>
            </a:extLst>
          </p:cNvPr>
          <p:cNvSpPr txBox="1"/>
          <p:nvPr/>
        </p:nvSpPr>
        <p:spPr>
          <a:xfrm>
            <a:off x="123727" y="5937961"/>
            <a:ext cx="4988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400" b="1" dirty="0"/>
              <a:t> Fichier prioritaire</a:t>
            </a:r>
          </a:p>
          <a:p>
            <a:r>
              <a:rPr lang="fr-FR" sz="2400" dirty="0"/>
              <a:t>     </a:t>
            </a:r>
            <a:r>
              <a:rPr lang="fr-FR" sz="1600" dirty="0"/>
              <a:t>Exécute les extensions prioritaire en premier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4C15C69-69B1-4575-A728-4AABED9208A5}"/>
              </a:ext>
            </a:extLst>
          </p:cNvPr>
          <p:cNvSpPr txBox="1"/>
          <p:nvPr/>
        </p:nvSpPr>
        <p:spPr>
          <a:xfrm>
            <a:off x="123727" y="1614617"/>
            <a:ext cx="4988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400" b="1" dirty="0"/>
              <a:t> Interface déportée</a:t>
            </a:r>
          </a:p>
          <a:p>
            <a:r>
              <a:rPr lang="fr-FR" sz="2400" dirty="0"/>
              <a:t>     </a:t>
            </a:r>
            <a:r>
              <a:rPr lang="fr-FR" sz="1600" dirty="0"/>
              <a:t>Suivi des sauvegardes à distance (Pause, Play)</a:t>
            </a:r>
          </a:p>
        </p:txBody>
      </p:sp>
    </p:spTree>
    <p:extLst>
      <p:ext uri="{BB962C8B-B14F-4D97-AF65-F5344CB8AC3E}">
        <p14:creationId xmlns:p14="http://schemas.microsoft.com/office/powerpoint/2010/main" val="35783365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</TotalTime>
  <Words>400</Words>
  <Application>Microsoft Office PowerPoint</Application>
  <PresentationFormat>Grand écran</PresentationFormat>
  <Paragraphs>116</Paragraphs>
  <Slides>12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geoffrey keff</dc:creator>
  <cp:lastModifiedBy>geoffrey keff</cp:lastModifiedBy>
  <cp:revision>3</cp:revision>
  <dcterms:created xsi:type="dcterms:W3CDTF">2022-02-25T09:30:44Z</dcterms:created>
  <dcterms:modified xsi:type="dcterms:W3CDTF">2022-02-25T12:13:09Z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