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CD529E-AB0D-4695-A7F9-2366535C2B8C}" v="1" dt="2018-11-20T08:21:53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3BE9-D502-4E6B-A3CD-C3CC3FEA4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2965D-5F5A-46DB-AED9-742EB803D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1BBDF-3A85-411B-99FD-077D4CD7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290B-4E5E-4452-B3BA-04D0E1C36E9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6B751-FCD9-4AA6-A158-F9096BEE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915B7-132A-4BBD-A56D-AB06C0B7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DB28-6B92-4A36-A160-59AB78EC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9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0871-87B7-41B4-B48A-A61BD7FB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33337-9871-4C4B-8355-F0441FCE2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5794F-E072-4B4B-9FA1-FFFAB3CC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290B-4E5E-4452-B3BA-04D0E1C36E9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F38D4-9B28-4000-91FB-FAE2A94D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9CD2A-D50E-4AEC-8620-6E8ECF76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DB28-6B92-4A36-A160-59AB78EC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1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96B83-72CB-4011-8CE1-0564E3195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89BE6-49C7-46C3-A326-AC4547D22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4056A-8CA8-49EE-AE48-EB4851EE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290B-4E5E-4452-B3BA-04D0E1C36E9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A85A3-1275-455D-AF1A-A578C637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E6D7A-BF13-4421-BDFE-891E1B1C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DB28-6B92-4A36-A160-59AB78EC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9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639C-559B-4B96-B97C-CA556951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C6796-8DF8-44D5-845A-C34849676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B9F4B-FA55-4774-ADA2-CB748799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290B-4E5E-4452-B3BA-04D0E1C36E9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BD87A-73BD-4039-B61C-CDF100F0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A25B2-22D1-4ABB-89CA-F38110DA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DB28-6B92-4A36-A160-59AB78EC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0643-3A99-4E38-9871-5993E815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9C22F-1CD5-4403-8D92-EE7C3EB69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7C5C1-7787-4FF2-8A5E-7C05A009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290B-4E5E-4452-B3BA-04D0E1C36E9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5BD10-3548-45FE-BD2C-926944BA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EC7E4-8DEB-42FF-BC0F-4B53183B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DB28-6B92-4A36-A160-59AB78EC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3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E3E4-DD18-4ADC-9985-D7463AE3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205A3-42E8-4C22-89E0-488369CEC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54C35-1625-4AF0-975E-0607EA063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F0E24-40C0-4994-BE15-A5F5F1A9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290B-4E5E-4452-B3BA-04D0E1C36E9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8CE79-62A1-403A-AB73-91820CE9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B8F38-9389-4EBE-BCAD-EC1BFEDF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DB28-6B92-4A36-A160-59AB78EC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9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8BE8-C9FB-4151-AFAC-A71AF330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CB8CA-9B07-4FC5-83C2-419BDC4A7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44CD3-9469-41B2-B2E9-2D58FFD9C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C2B82-0951-450D-A604-1B4C5CD16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D64ECD-6582-4618-9492-6CEBD508E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C17D2-E80E-45DF-8593-77DB6148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290B-4E5E-4452-B3BA-04D0E1C36E9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CAF1C-8E79-49DC-A779-C3A9A564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F015E-49ED-4D06-82A4-BE531F3D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DB28-6B92-4A36-A160-59AB78EC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7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6389-A967-463E-9D2C-5EB78407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C4C56-B95B-4880-8642-96CFC332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290B-4E5E-4452-B3BA-04D0E1C36E9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ADFAE-48AE-41B8-A2CF-C35DDE67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16E51-8771-4F6A-9576-1A3B86DB1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DB28-6B92-4A36-A160-59AB78EC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5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21D8C-30B0-4F92-BAF3-B1DD81AB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290B-4E5E-4452-B3BA-04D0E1C36E9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094D9-BF74-4023-89E0-C873C806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25FC7-7002-4595-9E01-CF2724E0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DB28-6B92-4A36-A160-59AB78EC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7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87E2-DC83-4DE6-8851-B0791CA9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C77AD-2DEB-4BA8-A35F-9D1DFEA58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55858-3165-4BCC-B0E4-6133536D6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5B1B7-4576-43B9-BA21-0554EFAE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290B-4E5E-4452-B3BA-04D0E1C36E9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CC773-BAB5-4255-B998-45739D96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2F83B-ACD4-4066-AAE9-1E9ED69C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DB28-6B92-4A36-A160-59AB78EC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8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3600-A2AF-45B8-8228-D221EBDF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EC3FE-64BB-440D-8EA3-396E38FDC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0A4FC-47F6-489B-9AD6-CDE9D02B0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0034C-4DAD-4FBD-8956-8C4ABBA7C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290B-4E5E-4452-B3BA-04D0E1C36E9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9583A-5AB7-4295-A433-BD14E032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34DD9-BD1A-4897-BC9E-39DD5C4E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6DB28-6B92-4A36-A160-59AB78EC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8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11E5BF-3262-4504-8BC5-DB8A2F89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64664-18D6-4C35-8D2B-A73EC17C7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F0CF-8037-4608-8154-3170EA0C2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9290B-4E5E-4452-B3BA-04D0E1C36E90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60620-9991-4763-AA86-9F53A4ADB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C474B-C9D1-4242-A822-E891CD145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6DB28-6B92-4A36-A160-59AB78EC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6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146A9E9-CD59-454E-9A61-04E94D79528D}"/>
              </a:ext>
            </a:extLst>
          </p:cNvPr>
          <p:cNvGrpSpPr/>
          <p:nvPr/>
        </p:nvGrpSpPr>
        <p:grpSpPr>
          <a:xfrm>
            <a:off x="7703765" y="2092183"/>
            <a:ext cx="4362922" cy="3779970"/>
            <a:chOff x="7801375" y="1061972"/>
            <a:chExt cx="4362922" cy="377997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07EBA1E-96EC-4860-822F-CD2492AF1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5668" y="1812739"/>
              <a:ext cx="2878629" cy="3029203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745BB25-9BCE-49FF-BF01-1478D1024D87}"/>
                </a:ext>
              </a:extLst>
            </p:cNvPr>
            <p:cNvGrpSpPr/>
            <p:nvPr/>
          </p:nvGrpSpPr>
          <p:grpSpPr>
            <a:xfrm>
              <a:off x="7801375" y="1061972"/>
              <a:ext cx="2195848" cy="2195848"/>
              <a:chOff x="7440769" y="572570"/>
              <a:chExt cx="2195848" cy="2195848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466C528-6406-4BAC-A3E3-AA0C3FBD21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0769" y="572570"/>
                <a:ext cx="2195848" cy="2195848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54588D-BCE6-47BC-9E24-7DD3040037DB}"/>
                  </a:ext>
                </a:extLst>
              </p:cNvPr>
              <p:cNvSpPr txBox="1"/>
              <p:nvPr/>
            </p:nvSpPr>
            <p:spPr>
              <a:xfrm>
                <a:off x="7701566" y="815730"/>
                <a:ext cx="15841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Hey bruh, you know there’s a dev team for JKUATCU?</a:t>
                </a:r>
              </a:p>
            </p:txBody>
          </p:sp>
        </p:grp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20C8778-A3B9-4BA2-8337-2EC60F544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8875">
            <a:off x="312708" y="2906213"/>
            <a:ext cx="3607184" cy="39623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1437102-CF38-474A-B692-DF839CAB6993}"/>
              </a:ext>
            </a:extLst>
          </p:cNvPr>
          <p:cNvGrpSpPr/>
          <p:nvPr/>
        </p:nvGrpSpPr>
        <p:grpSpPr>
          <a:xfrm>
            <a:off x="2560938" y="2211987"/>
            <a:ext cx="3537625" cy="2665600"/>
            <a:chOff x="2715486" y="1812739"/>
            <a:chExt cx="3537625" cy="266560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BB7E2C0-F470-4BE3-A53B-1CC542130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486" y="1812739"/>
              <a:ext cx="3537625" cy="26656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BCCCFE-D5A5-4267-BCF1-3BC251AB4848}"/>
                </a:ext>
              </a:extLst>
            </p:cNvPr>
            <p:cNvSpPr txBox="1"/>
            <p:nvPr/>
          </p:nvSpPr>
          <p:spPr>
            <a:xfrm>
              <a:off x="3272752" y="2382591"/>
              <a:ext cx="28015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Ah! Interesting, what’s it all about? What does it do? Where does it meet? Who are it’s members?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22D9D33-4A11-49D7-9AA3-53E8D815B92B}"/>
              </a:ext>
            </a:extLst>
          </p:cNvPr>
          <p:cNvGrpSpPr/>
          <p:nvPr/>
        </p:nvGrpSpPr>
        <p:grpSpPr>
          <a:xfrm>
            <a:off x="27703" y="113801"/>
            <a:ext cx="4362923" cy="2868183"/>
            <a:chOff x="27703" y="113801"/>
            <a:chExt cx="4362923" cy="2868183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C3D23AC-FEFE-4989-9CD8-A588DB536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03" y="113801"/>
              <a:ext cx="4362923" cy="2868183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7BC0E8-66FA-4D69-8452-6FA61DF653B1}"/>
                </a:ext>
              </a:extLst>
            </p:cNvPr>
            <p:cNvSpPr txBox="1"/>
            <p:nvPr/>
          </p:nvSpPr>
          <p:spPr>
            <a:xfrm>
              <a:off x="631364" y="411920"/>
              <a:ext cx="322186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Mh! But I have not seen such a team anywhere in JKUATCU documents. Jeff, have you been reading the constitution upside down?</a:t>
              </a:r>
            </a:p>
          </p:txBody>
        </p:sp>
      </p:grp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1C13905D-5AEF-4479-99F5-F3B8DA9B18F9}"/>
              </a:ext>
            </a:extLst>
          </p:cNvPr>
          <p:cNvSpPr/>
          <p:nvPr/>
        </p:nvSpPr>
        <p:spPr>
          <a:xfrm rot="10800000">
            <a:off x="4739425" y="-14706"/>
            <a:ext cx="7460949" cy="1138137"/>
          </a:xfrm>
          <a:prstGeom prst="homePlat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9D67B0-6384-4DDC-8E8D-27EDAD674797}"/>
              </a:ext>
            </a:extLst>
          </p:cNvPr>
          <p:cNvSpPr txBox="1"/>
          <p:nvPr/>
        </p:nvSpPr>
        <p:spPr>
          <a:xfrm>
            <a:off x="5282844" y="58637"/>
            <a:ext cx="75548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WHO ARE JKUATCU DEVS? </a:t>
            </a: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876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1C13905D-5AEF-4479-99F5-F3B8DA9B18F9}"/>
              </a:ext>
            </a:extLst>
          </p:cNvPr>
          <p:cNvSpPr/>
          <p:nvPr/>
        </p:nvSpPr>
        <p:spPr>
          <a:xfrm rot="10800000">
            <a:off x="4753493" y="-28774"/>
            <a:ext cx="7460949" cy="1138137"/>
          </a:xfrm>
          <a:prstGeom prst="homePlat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9D67B0-6384-4DDC-8E8D-27EDAD674797}"/>
              </a:ext>
            </a:extLst>
          </p:cNvPr>
          <p:cNvSpPr txBox="1"/>
          <p:nvPr/>
        </p:nvSpPr>
        <p:spPr>
          <a:xfrm>
            <a:off x="4923410" y="87392"/>
            <a:ext cx="755488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START OF THE JOURNEY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0AC8E-8A26-491C-991D-97C75CAC9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432"/>
            <a:ext cx="5073336" cy="52741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1572E6-E72D-4402-A270-0A23C40AE873}"/>
              </a:ext>
            </a:extLst>
          </p:cNvPr>
          <p:cNvSpPr txBox="1"/>
          <p:nvPr/>
        </p:nvSpPr>
        <p:spPr>
          <a:xfrm>
            <a:off x="1777284" y="2132298"/>
            <a:ext cx="28848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 what did we do next? </a:t>
            </a:r>
            <a:r>
              <a:rPr lang="en-US" sz="2000" b="1" dirty="0"/>
              <a:t>We called in the present members and started official meetings</a:t>
            </a:r>
            <a:r>
              <a:rPr lang="en-US" sz="2000" dirty="0"/>
              <a:t> …</a:t>
            </a:r>
          </a:p>
          <a:p>
            <a:endParaRPr lang="en-US" sz="2000" dirty="0"/>
          </a:p>
          <a:p>
            <a:r>
              <a:rPr lang="en-US" sz="2000" dirty="0"/>
              <a:t>Tuesdays; 5-7pm Tech House ground floor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B96429-416C-450A-A705-7F1445AFB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823" y="1931831"/>
            <a:ext cx="4465754" cy="4465754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DD7AC82-0CE6-45E2-96EF-32A42EF805FD}"/>
              </a:ext>
            </a:extLst>
          </p:cNvPr>
          <p:cNvCxnSpPr/>
          <p:nvPr/>
        </p:nvCxnSpPr>
        <p:spPr>
          <a:xfrm>
            <a:off x="4010085" y="4726551"/>
            <a:ext cx="3749040" cy="1097280"/>
          </a:xfrm>
          <a:prstGeom prst="bentConnector3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37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1C13905D-5AEF-4479-99F5-F3B8DA9B18F9}"/>
              </a:ext>
            </a:extLst>
          </p:cNvPr>
          <p:cNvSpPr/>
          <p:nvPr/>
        </p:nvSpPr>
        <p:spPr>
          <a:xfrm rot="10800000">
            <a:off x="4753493" y="-28774"/>
            <a:ext cx="7460949" cy="1138137"/>
          </a:xfrm>
          <a:prstGeom prst="homePlat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9D67B0-6384-4DDC-8E8D-27EDAD674797}"/>
              </a:ext>
            </a:extLst>
          </p:cNvPr>
          <p:cNvSpPr txBox="1"/>
          <p:nvPr/>
        </p:nvSpPr>
        <p:spPr>
          <a:xfrm>
            <a:off x="5009674" y="116146"/>
            <a:ext cx="7554885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JKUATCU DEVS CHALLENGES</a:t>
            </a: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7F151D-EA83-454B-A0C0-CE06C0E6CF55}"/>
              </a:ext>
            </a:extLst>
          </p:cNvPr>
          <p:cNvGrpSpPr/>
          <p:nvPr/>
        </p:nvGrpSpPr>
        <p:grpSpPr>
          <a:xfrm>
            <a:off x="1870684" y="2158647"/>
            <a:ext cx="2909888" cy="2271713"/>
            <a:chOff x="1587346" y="2158647"/>
            <a:chExt cx="2909888" cy="227171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E8B84ED-BDBE-4427-B68B-4A2C7C6D2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7346" y="2158647"/>
              <a:ext cx="2909888" cy="227171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944D39-836F-44DF-9017-C283349BFBB9}"/>
                </a:ext>
              </a:extLst>
            </p:cNvPr>
            <p:cNvSpPr txBox="1"/>
            <p:nvPr/>
          </p:nvSpPr>
          <p:spPr>
            <a:xfrm>
              <a:off x="2188141" y="2465583"/>
              <a:ext cx="18073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But when we came, we didn’t know what we were up against.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86CABA0-38FF-4B08-9568-C872DFC930DB}"/>
              </a:ext>
            </a:extLst>
          </p:cNvPr>
          <p:cNvGrpSpPr/>
          <p:nvPr/>
        </p:nvGrpSpPr>
        <p:grpSpPr>
          <a:xfrm>
            <a:off x="63764" y="58637"/>
            <a:ext cx="3812777" cy="2271713"/>
            <a:chOff x="63764" y="58637"/>
            <a:chExt cx="3993818" cy="227171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8443AE7-1EC2-42EC-873D-EAD4AA0DF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64" y="58637"/>
              <a:ext cx="3993818" cy="227171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056295-A2D2-4AE7-B154-167EAD3C61E8}"/>
                </a:ext>
              </a:extLst>
            </p:cNvPr>
            <p:cNvSpPr txBox="1"/>
            <p:nvPr/>
          </p:nvSpPr>
          <p:spPr>
            <a:xfrm>
              <a:off x="1049932" y="932883"/>
              <a:ext cx="2060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STRUCTURE</a:t>
              </a:r>
              <a:endPara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C16747-51C9-4CCD-AE26-504239E2EA07}"/>
              </a:ext>
            </a:extLst>
          </p:cNvPr>
          <p:cNvGrpSpPr/>
          <p:nvPr/>
        </p:nvGrpSpPr>
        <p:grpSpPr>
          <a:xfrm>
            <a:off x="-588585" y="4211417"/>
            <a:ext cx="4154786" cy="2363273"/>
            <a:chOff x="-582839" y="4142021"/>
            <a:chExt cx="4154786" cy="236327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C0C8BA2-11A4-4D91-9F64-149E2E7D3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0454">
              <a:off x="-582839" y="4142021"/>
              <a:ext cx="4154786" cy="236327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DD27BD-D63B-45A2-88FC-E4C5A58D0444}"/>
                </a:ext>
              </a:extLst>
            </p:cNvPr>
            <p:cNvSpPr txBox="1"/>
            <p:nvPr/>
          </p:nvSpPr>
          <p:spPr>
            <a:xfrm rot="2509141">
              <a:off x="527066" y="5192302"/>
              <a:ext cx="20529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STANDARDS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02A76CF7-0085-482A-8A07-A2E5477D6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183" y="3801145"/>
            <a:ext cx="3238500" cy="233362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C4BC9C9-B290-42DD-8BEA-40AA8DE4C95F}"/>
              </a:ext>
            </a:extLst>
          </p:cNvPr>
          <p:cNvGrpSpPr/>
          <p:nvPr/>
        </p:nvGrpSpPr>
        <p:grpSpPr>
          <a:xfrm rot="574004">
            <a:off x="8980036" y="1250603"/>
            <a:ext cx="2832509" cy="2405040"/>
            <a:chOff x="9060286" y="1456103"/>
            <a:chExt cx="2909888" cy="266834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9A26CE-93DF-4A71-AE68-F63A3D02FBC2}"/>
                </a:ext>
              </a:extLst>
            </p:cNvPr>
            <p:cNvSpPr txBox="1"/>
            <p:nvPr/>
          </p:nvSpPr>
          <p:spPr>
            <a:xfrm>
              <a:off x="9964317" y="2403529"/>
              <a:ext cx="9525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SKILL</a:t>
              </a:r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BE13E04-413A-4424-AA4A-F4345E074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286" y="1456103"/>
              <a:ext cx="2909888" cy="2668345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DD23AB-13F7-493E-82D4-5DFC18DD2C51}"/>
              </a:ext>
            </a:extLst>
          </p:cNvPr>
          <p:cNvGrpSpPr/>
          <p:nvPr/>
        </p:nvGrpSpPr>
        <p:grpSpPr>
          <a:xfrm>
            <a:off x="6874556" y="5322594"/>
            <a:ext cx="5118148" cy="1755030"/>
            <a:chOff x="9324304" y="5154485"/>
            <a:chExt cx="2867696" cy="175503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9831340-9DAB-4F6E-836E-B8AF7DCA9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4304" y="5154485"/>
              <a:ext cx="2867696" cy="175503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6A3DCD-8235-4B30-8346-A76B6B4DBF09}"/>
                </a:ext>
              </a:extLst>
            </p:cNvPr>
            <p:cNvSpPr txBox="1"/>
            <p:nvPr/>
          </p:nvSpPr>
          <p:spPr>
            <a:xfrm>
              <a:off x="9935941" y="5714187"/>
              <a:ext cx="20181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DOCUMENTATION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F22AB34-F586-4965-8CD3-28B8710950D4}"/>
              </a:ext>
            </a:extLst>
          </p:cNvPr>
          <p:cNvGrpSpPr/>
          <p:nvPr/>
        </p:nvGrpSpPr>
        <p:grpSpPr>
          <a:xfrm>
            <a:off x="9328694" y="3646867"/>
            <a:ext cx="2867696" cy="1755030"/>
            <a:chOff x="9324304" y="5154485"/>
            <a:chExt cx="2867696" cy="175503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26650E6-5A8D-45B3-A3DB-B03FF87F4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4304" y="5154485"/>
              <a:ext cx="2867696" cy="175503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B0B07-42F1-4D68-8AB0-9DA8D350C83A}"/>
                </a:ext>
              </a:extLst>
            </p:cNvPr>
            <p:cNvSpPr txBox="1"/>
            <p:nvPr/>
          </p:nvSpPr>
          <p:spPr>
            <a:xfrm>
              <a:off x="10017047" y="5714187"/>
              <a:ext cx="15665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D203CA-BAF1-446A-BF28-5945FC88294F}"/>
              </a:ext>
            </a:extLst>
          </p:cNvPr>
          <p:cNvGrpSpPr/>
          <p:nvPr/>
        </p:nvGrpSpPr>
        <p:grpSpPr>
          <a:xfrm>
            <a:off x="6103536" y="1583509"/>
            <a:ext cx="2497598" cy="2447646"/>
            <a:chOff x="6103536" y="1583509"/>
            <a:chExt cx="2497598" cy="244764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E002708-1B98-4753-8D45-20DDA9471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3536" y="1583509"/>
              <a:ext cx="2497598" cy="244764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BFCC0B-F9C6-419A-BD2C-315F9D728BA6}"/>
                </a:ext>
              </a:extLst>
            </p:cNvPr>
            <p:cNvSpPr txBox="1"/>
            <p:nvPr/>
          </p:nvSpPr>
          <p:spPr>
            <a:xfrm>
              <a:off x="6841696" y="2553776"/>
              <a:ext cx="11945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OUCH</a:t>
              </a:r>
              <a:r>
                <a:rPr lang="en-US" sz="2800" b="1" dirty="0">
                  <a:solidFill>
                    <a:srgbClr val="C00000"/>
                  </a:solidFill>
                </a:rPr>
                <a:t>!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634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1C13905D-5AEF-4479-99F5-F3B8DA9B18F9}"/>
              </a:ext>
            </a:extLst>
          </p:cNvPr>
          <p:cNvSpPr/>
          <p:nvPr/>
        </p:nvSpPr>
        <p:spPr>
          <a:xfrm rot="10800000">
            <a:off x="4753493" y="-28774"/>
            <a:ext cx="7460949" cy="1138137"/>
          </a:xfrm>
          <a:prstGeom prst="homePlat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9D67B0-6384-4DDC-8E8D-27EDAD674797}"/>
              </a:ext>
            </a:extLst>
          </p:cNvPr>
          <p:cNvSpPr txBox="1"/>
          <p:nvPr/>
        </p:nvSpPr>
        <p:spPr>
          <a:xfrm>
            <a:off x="5282844" y="58637"/>
            <a:ext cx="7554885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 JKUATCU DEVS TROUBLES</a:t>
            </a:r>
            <a:endParaRPr lang="en-US" sz="4800" b="1" dirty="0">
              <a:solidFill>
                <a:schemeClr val="bg1"/>
              </a:solidFill>
              <a:latin typeface="+mj-lt"/>
              <a:cs typeface="Calibri Light"/>
            </a:endParaRP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2" descr="A picture containing LEGO, toy&#10;&#10;Description generated with high confidence">
            <a:extLst>
              <a:ext uri="{FF2B5EF4-FFF2-40B4-BE49-F238E27FC236}">
                <a16:creationId xmlns:a16="http://schemas.microsoft.com/office/drawing/2014/main" id="{D73D9125-7C22-4900-9A0F-012B7421C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" y="1871572"/>
            <a:ext cx="2743200" cy="3086100"/>
          </a:xfrm>
          <a:prstGeom prst="rect">
            <a:avLst/>
          </a:prstGeom>
        </p:spPr>
      </p:pic>
      <p:pic>
        <p:nvPicPr>
          <p:cNvPr id="4" name="Picture 4" descr="A picture containing table&#10;&#10;Description generated with high confidence">
            <a:extLst>
              <a:ext uri="{FF2B5EF4-FFF2-40B4-BE49-F238E27FC236}">
                <a16:creationId xmlns:a16="http://schemas.microsoft.com/office/drawing/2014/main" id="{7B48DA97-8872-46B7-9B6A-80BC6DFF6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269" y="1249393"/>
            <a:ext cx="4770407" cy="3180271"/>
          </a:xfrm>
          <a:prstGeom prst="rect">
            <a:avLst/>
          </a:prstGeom>
        </p:spPr>
      </p:pic>
      <p:pic>
        <p:nvPicPr>
          <p:cNvPr id="6" name="Picture 6" descr="A close up of a necklace&#10;&#10;Description generated with high confidence">
            <a:extLst>
              <a:ext uri="{FF2B5EF4-FFF2-40B4-BE49-F238E27FC236}">
                <a16:creationId xmlns:a16="http://schemas.microsoft.com/office/drawing/2014/main" id="{5EA8360A-6CD8-4D0C-A3BE-D9D4C811D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740" y="468935"/>
            <a:ext cx="2800708" cy="21388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7C31B9-DDCF-4052-A4FF-E6E9CE8E16EF}"/>
              </a:ext>
            </a:extLst>
          </p:cNvPr>
          <p:cNvSpPr txBox="1"/>
          <p:nvPr/>
        </p:nvSpPr>
        <p:spPr>
          <a:xfrm>
            <a:off x="1863307" y="921588"/>
            <a:ext cx="2355011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Guys its</a:t>
            </a:r>
            <a:r>
              <a:rPr lang="en-US" sz="2000" dirty="0">
                <a:cs typeface="Calibri"/>
              </a:rPr>
              <a:t> registration again! </a:t>
            </a:r>
            <a:r>
              <a:rPr lang="en-US" sz="2000" b="1" dirty="0">
                <a:cs typeface="Calibri"/>
              </a:rPr>
              <a:t>We need to take care of things</a:t>
            </a:r>
            <a:r>
              <a:rPr lang="en-US" sz="2000" dirty="0">
                <a:cs typeface="Calibri"/>
              </a:rPr>
              <a:t>.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804C1FF0-2492-4E78-85F2-52C1408B3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7156" y="4630947"/>
            <a:ext cx="2009956" cy="2038710"/>
          </a:xfrm>
          <a:prstGeom prst="rect">
            <a:avLst/>
          </a:prstGeom>
        </p:spPr>
      </p:pic>
      <p:pic>
        <p:nvPicPr>
          <p:cNvPr id="11" name="Picture 11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CD80A0BB-2FE6-4EC2-9CA9-8EDDE27EB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7117" y="5231022"/>
            <a:ext cx="2743200" cy="1543050"/>
          </a:xfrm>
          <a:prstGeom prst="rect">
            <a:avLst/>
          </a:prstGeom>
        </p:spPr>
      </p:pic>
      <p:sp>
        <p:nvSpPr>
          <p:cNvPr id="13" name="Arrow: Up 12">
            <a:extLst>
              <a:ext uri="{FF2B5EF4-FFF2-40B4-BE49-F238E27FC236}">
                <a16:creationId xmlns:a16="http://schemas.microsoft.com/office/drawing/2014/main" id="{9A416303-1151-4D9D-B2D8-DBD6109669D8}"/>
              </a:ext>
            </a:extLst>
          </p:cNvPr>
          <p:cNvSpPr/>
          <p:nvPr/>
        </p:nvSpPr>
        <p:spPr>
          <a:xfrm rot="10800000">
            <a:off x="10914514" y="3795249"/>
            <a:ext cx="484632" cy="777125"/>
          </a:xfrm>
          <a:prstGeom prst="up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 descr="A close up of a necklace&#10;&#10;Description generated with very high confidence">
            <a:extLst>
              <a:ext uri="{FF2B5EF4-FFF2-40B4-BE49-F238E27FC236}">
                <a16:creationId xmlns:a16="http://schemas.microsoft.com/office/drawing/2014/main" id="{F2E2A896-40AE-4BB6-8402-E85B717DE6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600000">
            <a:off x="9167004" y="1063917"/>
            <a:ext cx="2743200" cy="2832354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CE12ED55-B368-4B9E-A540-4DA6C1A6B0CA}"/>
              </a:ext>
            </a:extLst>
          </p:cNvPr>
          <p:cNvSpPr/>
          <p:nvPr/>
        </p:nvSpPr>
        <p:spPr>
          <a:xfrm rot="3300000">
            <a:off x="5321721" y="4571626"/>
            <a:ext cx="484632" cy="978408"/>
          </a:xfrm>
          <a:prstGeom prst="down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80A04C-669A-4BBB-9C89-D28A0D543434}"/>
              </a:ext>
            </a:extLst>
          </p:cNvPr>
          <p:cNvSpPr txBox="1"/>
          <p:nvPr/>
        </p:nvSpPr>
        <p:spPr>
          <a:xfrm rot="3960000">
            <a:off x="9747591" y="1627494"/>
            <a:ext cx="2239993" cy="132343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Arrgh! We need to</a:t>
            </a:r>
            <a:r>
              <a:rPr lang="en-US" sz="2000" dirty="0">
                <a:cs typeface="Calibri"/>
              </a:rPr>
              <a:t> find our tool-box and fix this thing again!! </a:t>
            </a:r>
          </a:p>
        </p:txBody>
      </p:sp>
    </p:spTree>
    <p:extLst>
      <p:ext uri="{BB962C8B-B14F-4D97-AF65-F5344CB8AC3E}">
        <p14:creationId xmlns:p14="http://schemas.microsoft.com/office/powerpoint/2010/main" val="308473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8C0D308-B0AB-40DB-B787-1EFBD01B9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438" y="3505760"/>
            <a:ext cx="2612265" cy="3349045"/>
          </a:xfrm>
          <a:prstGeom prst="rect">
            <a:avLst/>
          </a:prstGeom>
        </p:spPr>
      </p:pic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1C13905D-5AEF-4479-99F5-F3B8DA9B18F9}"/>
              </a:ext>
            </a:extLst>
          </p:cNvPr>
          <p:cNvSpPr/>
          <p:nvPr/>
        </p:nvSpPr>
        <p:spPr>
          <a:xfrm rot="10800000">
            <a:off x="4753493" y="-28774"/>
            <a:ext cx="7460949" cy="1138137"/>
          </a:xfrm>
          <a:prstGeom prst="homePlat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9D67B0-6384-4DDC-8E8D-27EDAD674797}"/>
              </a:ext>
            </a:extLst>
          </p:cNvPr>
          <p:cNvSpPr txBox="1"/>
          <p:nvPr/>
        </p:nvSpPr>
        <p:spPr>
          <a:xfrm>
            <a:off x="4894655" y="87391"/>
            <a:ext cx="7554885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 JKUATCU </a:t>
            </a:r>
            <a:r>
              <a:rPr lang="en-US" sz="4800" b="1" dirty="0">
                <a:solidFill>
                  <a:schemeClr val="bg1"/>
                </a:solidFill>
                <a:latin typeface="+mj-lt"/>
                <a:cs typeface="Calibri Light"/>
              </a:rPr>
              <a:t>MEMBERS </a:t>
            </a: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7F151D-EA83-454B-A0C0-CE06C0E6CF55}"/>
              </a:ext>
            </a:extLst>
          </p:cNvPr>
          <p:cNvGrpSpPr/>
          <p:nvPr/>
        </p:nvGrpSpPr>
        <p:grpSpPr>
          <a:xfrm>
            <a:off x="2743111" y="2220421"/>
            <a:ext cx="2909888" cy="2271713"/>
            <a:chOff x="1587346" y="2158647"/>
            <a:chExt cx="2909888" cy="227171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E8B84ED-BDBE-4427-B68B-4A2C7C6D2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7346" y="2158647"/>
              <a:ext cx="2909888" cy="227171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944D39-836F-44DF-9017-C283349BFBB9}"/>
                </a:ext>
              </a:extLst>
            </p:cNvPr>
            <p:cNvSpPr txBox="1"/>
            <p:nvPr/>
          </p:nvSpPr>
          <p:spPr>
            <a:xfrm>
              <a:off x="2188141" y="2465583"/>
              <a:ext cx="18073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members were left at more confused state…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86CABA0-38FF-4B08-9568-C872DFC930DB}"/>
              </a:ext>
            </a:extLst>
          </p:cNvPr>
          <p:cNvGrpSpPr/>
          <p:nvPr/>
        </p:nvGrpSpPr>
        <p:grpSpPr>
          <a:xfrm>
            <a:off x="63764" y="58637"/>
            <a:ext cx="3812777" cy="2271713"/>
            <a:chOff x="63764" y="58637"/>
            <a:chExt cx="3993818" cy="227171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8443AE7-1EC2-42EC-873D-EAD4AA0DF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64" y="58637"/>
              <a:ext cx="3993818" cy="227171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056295-A2D2-4AE7-B154-167EAD3C61E8}"/>
                </a:ext>
              </a:extLst>
            </p:cNvPr>
            <p:cNvSpPr txBox="1"/>
            <p:nvPr/>
          </p:nvSpPr>
          <p:spPr>
            <a:xfrm>
              <a:off x="758692" y="612274"/>
              <a:ext cx="247632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BS REGISTRATION</a:t>
              </a:r>
              <a:endPara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C16747-51C9-4CCD-AE26-504239E2EA07}"/>
              </a:ext>
            </a:extLst>
          </p:cNvPr>
          <p:cNvGrpSpPr/>
          <p:nvPr/>
        </p:nvGrpSpPr>
        <p:grpSpPr>
          <a:xfrm>
            <a:off x="-588585" y="4211417"/>
            <a:ext cx="4154786" cy="2363273"/>
            <a:chOff x="-582839" y="4142021"/>
            <a:chExt cx="4154786" cy="236327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C0C8BA2-11A4-4D91-9F64-149E2E7D3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0454">
              <a:off x="-582839" y="4142021"/>
              <a:ext cx="4154786" cy="236327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DD27BD-D63B-45A2-88FC-E4C5A58D0444}"/>
                </a:ext>
              </a:extLst>
            </p:cNvPr>
            <p:cNvSpPr txBox="1"/>
            <p:nvPr/>
          </p:nvSpPr>
          <p:spPr>
            <a:xfrm rot="2509141">
              <a:off x="211624" y="5176324"/>
              <a:ext cx="25071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APPLICATIONS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DD23AB-13F7-493E-82D4-5DFC18DD2C51}"/>
              </a:ext>
            </a:extLst>
          </p:cNvPr>
          <p:cNvGrpSpPr/>
          <p:nvPr/>
        </p:nvGrpSpPr>
        <p:grpSpPr>
          <a:xfrm>
            <a:off x="7683273" y="4321142"/>
            <a:ext cx="4412461" cy="1755030"/>
            <a:chOff x="9324304" y="5154485"/>
            <a:chExt cx="2867696" cy="175503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9831340-9DAB-4F6E-836E-B8AF7DCA9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4304" y="5154485"/>
              <a:ext cx="2867696" cy="175503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6A3DCD-8235-4B30-8346-A76B6B4DBF09}"/>
                </a:ext>
              </a:extLst>
            </p:cNvPr>
            <p:cNvSpPr txBox="1"/>
            <p:nvPr/>
          </p:nvSpPr>
          <p:spPr>
            <a:xfrm>
              <a:off x="9718317" y="5714187"/>
              <a:ext cx="20181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INFORMATION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F22AB34-F586-4965-8CD3-28B8710950D4}"/>
              </a:ext>
            </a:extLst>
          </p:cNvPr>
          <p:cNvGrpSpPr/>
          <p:nvPr/>
        </p:nvGrpSpPr>
        <p:grpSpPr>
          <a:xfrm>
            <a:off x="8551572" y="1432314"/>
            <a:ext cx="3078148" cy="2271712"/>
            <a:chOff x="9324304" y="5154485"/>
            <a:chExt cx="2867696" cy="175503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26650E6-5A8D-45B3-A3DB-B03FF87F4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4304" y="5154485"/>
              <a:ext cx="2867696" cy="175503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B0B07-42F1-4D68-8AB0-9DA8D350C83A}"/>
                </a:ext>
              </a:extLst>
            </p:cNvPr>
            <p:cNvSpPr txBox="1"/>
            <p:nvPr/>
          </p:nvSpPr>
          <p:spPr>
            <a:xfrm>
              <a:off x="10010856" y="5597750"/>
              <a:ext cx="156658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PORTAL</a:t>
              </a:r>
            </a:p>
            <a:p>
              <a:r>
                <a:rPr lang="en-US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37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1C13905D-5AEF-4479-99F5-F3B8DA9B18F9}"/>
              </a:ext>
            </a:extLst>
          </p:cNvPr>
          <p:cNvSpPr/>
          <p:nvPr/>
        </p:nvSpPr>
        <p:spPr>
          <a:xfrm rot="10800000">
            <a:off x="4753493" y="-28774"/>
            <a:ext cx="7460949" cy="1138137"/>
          </a:xfrm>
          <a:prstGeom prst="homePlat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9D67B0-6384-4DDC-8E8D-27EDAD674797}"/>
              </a:ext>
            </a:extLst>
          </p:cNvPr>
          <p:cNvSpPr txBox="1"/>
          <p:nvPr/>
        </p:nvSpPr>
        <p:spPr>
          <a:xfrm>
            <a:off x="4880278" y="101769"/>
            <a:ext cx="755488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WHERE</a:t>
            </a:r>
            <a:r>
              <a:rPr lang="en-US" sz="4800" b="1" dirty="0">
                <a:solidFill>
                  <a:schemeClr val="bg1"/>
                </a:solidFill>
                <a:latin typeface="Calibri Light"/>
                <a:cs typeface="Calibri Light"/>
              </a:rPr>
              <a:t> WE OUGHT TO BE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941967E-9158-4AD4-B7C6-8AE23E17B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6" y="1824426"/>
            <a:ext cx="3519577" cy="1972695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9772A15E-1254-4CBA-BA8C-2EB485CA6A77}"/>
              </a:ext>
            </a:extLst>
          </p:cNvPr>
          <p:cNvSpPr/>
          <p:nvPr/>
        </p:nvSpPr>
        <p:spPr>
          <a:xfrm>
            <a:off x="6081249" y="1497345"/>
            <a:ext cx="4802785" cy="2296179"/>
          </a:xfrm>
          <a:prstGeom prst="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cs typeface="Calibri"/>
              </a:rPr>
              <a:t>AN INTERDISCIPLINARY TEAM WORKING TO </a:t>
            </a:r>
          </a:p>
          <a:p>
            <a:pPr algn="ctr"/>
            <a:r>
              <a:rPr lang="en-US" sz="2000" dirty="0">
                <a:cs typeface="Calibri"/>
              </a:rPr>
              <a:t>ACHIEVE USABILITY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0741425-6C43-4427-95A8-C1C95B017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117" y="4699815"/>
            <a:ext cx="2743200" cy="2087880"/>
          </a:xfrm>
          <a:prstGeom prst="rect">
            <a:avLst/>
          </a:prstGeom>
        </p:spPr>
      </p:pic>
      <p:pic>
        <p:nvPicPr>
          <p:cNvPr id="8" name="Picture 8" descr="A close up of a necklace&#10;&#10;Description generated with very high confidence">
            <a:extLst>
              <a:ext uri="{FF2B5EF4-FFF2-40B4-BE49-F238E27FC236}">
                <a16:creationId xmlns:a16="http://schemas.microsoft.com/office/drawing/2014/main" id="{6776C77F-8A29-4993-A697-E732D667A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2160000">
            <a:off x="3403904" y="3850239"/>
            <a:ext cx="3145766" cy="24435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8174D5-3EAD-4471-BDF2-F8B8FACACDBF}"/>
              </a:ext>
            </a:extLst>
          </p:cNvPr>
          <p:cNvSpPr txBox="1"/>
          <p:nvPr/>
        </p:nvSpPr>
        <p:spPr>
          <a:xfrm rot="-3300000">
            <a:off x="3502324" y="4571415"/>
            <a:ext cx="274320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Huh! Back to</a:t>
            </a:r>
            <a:r>
              <a:rPr lang="en-US" sz="2000" dirty="0">
                <a:cs typeface="Calibri"/>
              </a:rPr>
              <a:t> the code of honor, </a:t>
            </a:r>
            <a:r>
              <a:rPr lang="en-US" sz="2000" b="1" dirty="0">
                <a:cs typeface="Calibri"/>
              </a:rPr>
              <a:t>Laziness!</a:t>
            </a: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552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1C13905D-5AEF-4479-99F5-F3B8DA9B18F9}"/>
              </a:ext>
            </a:extLst>
          </p:cNvPr>
          <p:cNvSpPr/>
          <p:nvPr/>
        </p:nvSpPr>
        <p:spPr>
          <a:xfrm rot="10800000">
            <a:off x="4753493" y="-28774"/>
            <a:ext cx="7460949" cy="1138137"/>
          </a:xfrm>
          <a:prstGeom prst="homePlat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9D67B0-6384-4DDC-8E8D-27EDAD674797}"/>
              </a:ext>
            </a:extLst>
          </p:cNvPr>
          <p:cNvSpPr txBox="1"/>
          <p:nvPr/>
        </p:nvSpPr>
        <p:spPr>
          <a:xfrm>
            <a:off x="4880278" y="73014"/>
            <a:ext cx="7554885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JKUATCU DEVS LOOK</a:t>
            </a:r>
            <a:r>
              <a:rPr lang="en-US" sz="4800" b="1" dirty="0">
                <a:solidFill>
                  <a:schemeClr val="bg1"/>
                </a:solidFill>
                <a:latin typeface="+mj-lt"/>
                <a:cs typeface="Calibri Light"/>
              </a:rPr>
              <a:t> AHEAD</a:t>
            </a: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5302BE8-832A-499A-8C25-999672DAA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74" y="1823588"/>
            <a:ext cx="4080294" cy="2894521"/>
          </a:xfrm>
          <a:prstGeom prst="rect">
            <a:avLst/>
          </a:prstGeom>
        </p:spPr>
      </p:pic>
      <p:pic>
        <p:nvPicPr>
          <p:cNvPr id="5" name="Picture 5" descr="A drawing of a person&#10;&#10;Description generated with high confidence">
            <a:extLst>
              <a:ext uri="{FF2B5EF4-FFF2-40B4-BE49-F238E27FC236}">
                <a16:creationId xmlns:a16="http://schemas.microsoft.com/office/drawing/2014/main" id="{E0541F4A-2B6A-47D4-9962-ED3FA01D0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937" y="1879840"/>
            <a:ext cx="2524125" cy="2667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3ECE5E-E7E9-4591-8F23-13585269577C}"/>
              </a:ext>
            </a:extLst>
          </p:cNvPr>
          <p:cNvSpPr txBox="1"/>
          <p:nvPr/>
        </p:nvSpPr>
        <p:spPr>
          <a:xfrm>
            <a:off x="6234022" y="4185248"/>
            <a:ext cx="3361426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Look</a:t>
            </a:r>
            <a:r>
              <a:rPr lang="en-US" sz="2400" dirty="0">
                <a:cs typeface="Calibri"/>
              </a:rPr>
              <a:t> Ahead and see the future, a future with;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cs typeface="Calibri"/>
              </a:rPr>
              <a:t>Better UX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cs typeface="Calibri"/>
              </a:rPr>
              <a:t>Fluid services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cs typeface="Calibri"/>
              </a:rPr>
              <a:t>Happier User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cs typeface="Calibri"/>
              </a:rPr>
              <a:t>Lazy Developers</a:t>
            </a:r>
          </a:p>
        </p:txBody>
      </p:sp>
    </p:spTree>
    <p:extLst>
      <p:ext uri="{BB962C8B-B14F-4D97-AF65-F5344CB8AC3E}">
        <p14:creationId xmlns:p14="http://schemas.microsoft.com/office/powerpoint/2010/main" val="370999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165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jeffkim</dc:creator>
  <cp:lastModifiedBy>jeffkim</cp:lastModifiedBy>
  <cp:revision>286</cp:revision>
  <dcterms:created xsi:type="dcterms:W3CDTF">2018-11-18T13:47:39Z</dcterms:created>
  <dcterms:modified xsi:type="dcterms:W3CDTF">2018-11-20T08:50:47Z</dcterms:modified>
</cp:coreProperties>
</file>