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Dosis Light"/>
      <p:regular r:id="rId22"/>
      <p:bold r:id="rId23"/>
    </p:embeddedFont>
    <p:embeddedFont>
      <p:font typeface="Dosis"/>
      <p:regular r:id="rId24"/>
      <p:bold r:id="rId25"/>
    </p:embeddedFont>
    <p:embeddedFont>
      <p:font typeface="Titillium Web"/>
      <p:regular r:id="rId26"/>
      <p:bold r:id="rId27"/>
      <p:italic r:id="rId28"/>
      <p:boldItalic r:id="rId29"/>
    </p:embeddedFont>
    <p:embeddedFont>
      <p:font typeface="Titillium Web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DosisLight-regular.fntdata"/><Relationship Id="rId21" Type="http://schemas.openxmlformats.org/officeDocument/2006/relationships/slide" Target="slides/slide17.xml"/><Relationship Id="rId24" Type="http://schemas.openxmlformats.org/officeDocument/2006/relationships/font" Target="fonts/Dosis-regular.fntdata"/><Relationship Id="rId23" Type="http://schemas.openxmlformats.org/officeDocument/2006/relationships/font" Target="fonts/Dosis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TitilliumWeb-regular.fntdata"/><Relationship Id="rId25" Type="http://schemas.openxmlformats.org/officeDocument/2006/relationships/font" Target="fonts/Dosis-bold.fntdata"/><Relationship Id="rId28" Type="http://schemas.openxmlformats.org/officeDocument/2006/relationships/font" Target="fonts/TitilliumWeb-italic.fntdata"/><Relationship Id="rId27" Type="http://schemas.openxmlformats.org/officeDocument/2006/relationships/font" Target="fonts/TitilliumWeb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TitilliumWeb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TitilliumWebLight-bold.fntdata"/><Relationship Id="rId30" Type="http://schemas.openxmlformats.org/officeDocument/2006/relationships/font" Target="fonts/TitilliumWebLight-regular.fntdata"/><Relationship Id="rId11" Type="http://schemas.openxmlformats.org/officeDocument/2006/relationships/slide" Target="slides/slide7.xml"/><Relationship Id="rId33" Type="http://schemas.openxmlformats.org/officeDocument/2006/relationships/font" Target="fonts/TitilliumWebLight-boldItalic.fntdata"/><Relationship Id="rId10" Type="http://schemas.openxmlformats.org/officeDocument/2006/relationships/slide" Target="slides/slide6.xml"/><Relationship Id="rId32" Type="http://schemas.openxmlformats.org/officeDocument/2006/relationships/font" Target="fonts/TitilliumWebLigh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7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Shape 383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Shape 38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5" name="Shape 3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6" name="Shape 39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7" name="Shape 39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2" name="Shape 3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3" name="Shape 39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4" name="Shape 39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2" name="Shape 3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3" name="Shape 39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4" name="Shape 39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0" name="Shape 3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1" name="Shape 39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2" name="Shape 39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8" name="Shape 3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9" name="Shape 39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0" name="Shape 39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0" name="Shape 3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1" name="Shape 39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2" name="Shape 39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9" name="Shape 3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0" name="Shape 39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1" name="Shape 39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6" name="Shape 3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7" name="Shape 39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8" name="Shape 39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6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Shape 38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Shape 38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4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0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Shape 38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Shape 38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8" name="Shape 3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9" name="Shape 38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0" name="Shape 38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5" name="Shape 3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6" name="Shape 38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7" name="Shape 38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3" name="Shape 3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4" name="Shape 38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5" name="Shape 38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0" name="Shape 3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" name="Shape 38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2" name="Shape 38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7" name="Shape 3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Shape 38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9" name="Shape 38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grpSp>
        <p:nvGrpSpPr>
          <p:cNvPr id="11" name="Shape 11"/>
          <p:cNvGrpSpPr/>
          <p:nvPr/>
        </p:nvGrpSpPr>
        <p:grpSpPr>
          <a:xfrm rot="10800000">
            <a:off x="8705293" y="28601"/>
            <a:ext cx="410205" cy="5086399"/>
            <a:chOff x="836200" y="238125"/>
            <a:chExt cx="422500" cy="52388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463" y="28601"/>
            <a:ext cx="2309917" cy="5086399"/>
            <a:chOff x="986700" y="238125"/>
            <a:chExt cx="2379150" cy="52388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196" y="28601"/>
            <a:ext cx="2017652" cy="5086399"/>
            <a:chOff x="1588750" y="238125"/>
            <a:chExt cx="2078125" cy="52388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197" y="28601"/>
            <a:ext cx="2309917" cy="5086399"/>
            <a:chOff x="1287725" y="238125"/>
            <a:chExt cx="2379150" cy="52388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279" name="Shape 3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0" name="Shape 328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grpSp>
        <p:nvGrpSpPr>
          <p:cNvPr id="3281" name="Shape 3281"/>
          <p:cNvGrpSpPr/>
          <p:nvPr/>
        </p:nvGrpSpPr>
        <p:grpSpPr>
          <a:xfrm rot="10800000">
            <a:off x="8851390" y="28610"/>
            <a:ext cx="264109" cy="5086399"/>
            <a:chOff x="5307800" y="238125"/>
            <a:chExt cx="272025" cy="5238850"/>
          </a:xfrm>
        </p:grpSpPr>
        <p:sp>
          <p:nvSpPr>
            <p:cNvPr id="3282" name="Shape 3282"/>
            <p:cNvSpPr/>
            <p:nvPr/>
          </p:nvSpPr>
          <p:spPr>
            <a:xfrm>
              <a:off x="5307800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3" name="Shape 3283"/>
            <p:cNvSpPr/>
            <p:nvPr/>
          </p:nvSpPr>
          <p:spPr>
            <a:xfrm>
              <a:off x="530780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4" name="Shape 3284"/>
            <p:cNvSpPr/>
            <p:nvPr/>
          </p:nvSpPr>
          <p:spPr>
            <a:xfrm>
              <a:off x="5307800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5" name="Shape 3285"/>
            <p:cNvSpPr/>
            <p:nvPr/>
          </p:nvSpPr>
          <p:spPr>
            <a:xfrm>
              <a:off x="530780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6" name="Shape 3286"/>
            <p:cNvSpPr/>
            <p:nvPr/>
          </p:nvSpPr>
          <p:spPr>
            <a:xfrm>
              <a:off x="5307800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7" name="Shape 3287"/>
            <p:cNvSpPr/>
            <p:nvPr/>
          </p:nvSpPr>
          <p:spPr>
            <a:xfrm>
              <a:off x="530780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8" name="Shape 3288"/>
            <p:cNvSpPr/>
            <p:nvPr/>
          </p:nvSpPr>
          <p:spPr>
            <a:xfrm>
              <a:off x="5307800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9" name="Shape 3289"/>
            <p:cNvSpPr/>
            <p:nvPr/>
          </p:nvSpPr>
          <p:spPr>
            <a:xfrm>
              <a:off x="530780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0" name="Shape 3290"/>
            <p:cNvSpPr/>
            <p:nvPr/>
          </p:nvSpPr>
          <p:spPr>
            <a:xfrm>
              <a:off x="5307800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1" name="Shape 3291"/>
            <p:cNvSpPr/>
            <p:nvPr/>
          </p:nvSpPr>
          <p:spPr>
            <a:xfrm>
              <a:off x="530780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2" name="Shape 3292"/>
            <p:cNvSpPr/>
            <p:nvPr/>
          </p:nvSpPr>
          <p:spPr>
            <a:xfrm>
              <a:off x="5307800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3" name="Shape 3293"/>
            <p:cNvSpPr/>
            <p:nvPr/>
          </p:nvSpPr>
          <p:spPr>
            <a:xfrm>
              <a:off x="5307800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4" name="Shape 3294"/>
            <p:cNvSpPr/>
            <p:nvPr/>
          </p:nvSpPr>
          <p:spPr>
            <a:xfrm>
              <a:off x="530780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5" name="Shape 3295"/>
            <p:cNvSpPr/>
            <p:nvPr/>
          </p:nvSpPr>
          <p:spPr>
            <a:xfrm>
              <a:off x="5307800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6" name="Shape 3296"/>
            <p:cNvSpPr/>
            <p:nvPr/>
          </p:nvSpPr>
          <p:spPr>
            <a:xfrm>
              <a:off x="5307800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7" name="Shape 3297"/>
            <p:cNvSpPr/>
            <p:nvPr/>
          </p:nvSpPr>
          <p:spPr>
            <a:xfrm>
              <a:off x="5307800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8" name="Shape 3298"/>
            <p:cNvSpPr/>
            <p:nvPr/>
          </p:nvSpPr>
          <p:spPr>
            <a:xfrm>
              <a:off x="530780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Shape 3299"/>
            <p:cNvSpPr/>
            <p:nvPr/>
          </p:nvSpPr>
          <p:spPr>
            <a:xfrm>
              <a:off x="530780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0" name="Shape 3300"/>
            <p:cNvSpPr/>
            <p:nvPr/>
          </p:nvSpPr>
          <p:spPr>
            <a:xfrm>
              <a:off x="5307800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1" name="Shape 3301"/>
            <p:cNvSpPr/>
            <p:nvPr/>
          </p:nvSpPr>
          <p:spPr>
            <a:xfrm>
              <a:off x="5307800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Shape 3302"/>
            <p:cNvSpPr/>
            <p:nvPr/>
          </p:nvSpPr>
          <p:spPr>
            <a:xfrm>
              <a:off x="5307800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Shape 3303"/>
            <p:cNvSpPr/>
            <p:nvPr/>
          </p:nvSpPr>
          <p:spPr>
            <a:xfrm>
              <a:off x="5307800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4" name="Shape 3304"/>
            <p:cNvSpPr/>
            <p:nvPr/>
          </p:nvSpPr>
          <p:spPr>
            <a:xfrm>
              <a:off x="5307800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5" name="Shape 3305"/>
            <p:cNvSpPr/>
            <p:nvPr/>
          </p:nvSpPr>
          <p:spPr>
            <a:xfrm>
              <a:off x="530780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Shape 3306"/>
            <p:cNvSpPr/>
            <p:nvPr/>
          </p:nvSpPr>
          <p:spPr>
            <a:xfrm>
              <a:off x="5307800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Shape 3307"/>
            <p:cNvSpPr/>
            <p:nvPr/>
          </p:nvSpPr>
          <p:spPr>
            <a:xfrm>
              <a:off x="5307800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Shape 3308"/>
            <p:cNvSpPr/>
            <p:nvPr/>
          </p:nvSpPr>
          <p:spPr>
            <a:xfrm>
              <a:off x="5307800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9" name="Shape 3309"/>
            <p:cNvSpPr/>
            <p:nvPr/>
          </p:nvSpPr>
          <p:spPr>
            <a:xfrm>
              <a:off x="5307800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0" name="Shape 3310"/>
            <p:cNvSpPr/>
            <p:nvPr/>
          </p:nvSpPr>
          <p:spPr>
            <a:xfrm>
              <a:off x="5307800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1" name="Shape 3311"/>
            <p:cNvSpPr/>
            <p:nvPr/>
          </p:nvSpPr>
          <p:spPr>
            <a:xfrm>
              <a:off x="530780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2" name="Shape 3312"/>
            <p:cNvSpPr/>
            <p:nvPr/>
          </p:nvSpPr>
          <p:spPr>
            <a:xfrm>
              <a:off x="5307800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3" name="Shape 3313"/>
            <p:cNvSpPr/>
            <p:nvPr/>
          </p:nvSpPr>
          <p:spPr>
            <a:xfrm>
              <a:off x="530780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4" name="Shape 3314"/>
            <p:cNvSpPr/>
            <p:nvPr/>
          </p:nvSpPr>
          <p:spPr>
            <a:xfrm>
              <a:off x="5307800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5" name="Shape 3315"/>
            <p:cNvSpPr/>
            <p:nvPr/>
          </p:nvSpPr>
          <p:spPr>
            <a:xfrm>
              <a:off x="5307800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6" name="Shape 3316"/>
            <p:cNvSpPr/>
            <p:nvPr/>
          </p:nvSpPr>
          <p:spPr>
            <a:xfrm>
              <a:off x="5307800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Shape 3317"/>
            <p:cNvSpPr/>
            <p:nvPr/>
          </p:nvSpPr>
          <p:spPr>
            <a:xfrm>
              <a:off x="5458325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8" name="Shape 3318"/>
            <p:cNvSpPr/>
            <p:nvPr/>
          </p:nvSpPr>
          <p:spPr>
            <a:xfrm>
              <a:off x="5458325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9" name="Shape 3319"/>
            <p:cNvSpPr/>
            <p:nvPr/>
          </p:nvSpPr>
          <p:spPr>
            <a:xfrm>
              <a:off x="5458325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0" name="Shape 3320"/>
            <p:cNvSpPr/>
            <p:nvPr/>
          </p:nvSpPr>
          <p:spPr>
            <a:xfrm>
              <a:off x="5458325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1" name="Shape 3321"/>
            <p:cNvSpPr/>
            <p:nvPr/>
          </p:nvSpPr>
          <p:spPr>
            <a:xfrm>
              <a:off x="5458325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2" name="Shape 3322"/>
            <p:cNvSpPr/>
            <p:nvPr/>
          </p:nvSpPr>
          <p:spPr>
            <a:xfrm>
              <a:off x="5458325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Shape 3323"/>
            <p:cNvSpPr/>
            <p:nvPr/>
          </p:nvSpPr>
          <p:spPr>
            <a:xfrm>
              <a:off x="5458325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4" name="Shape 3324"/>
            <p:cNvSpPr/>
            <p:nvPr/>
          </p:nvSpPr>
          <p:spPr>
            <a:xfrm>
              <a:off x="5458325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5" name="Shape 3325"/>
            <p:cNvSpPr/>
            <p:nvPr/>
          </p:nvSpPr>
          <p:spPr>
            <a:xfrm>
              <a:off x="5458325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6" name="Shape 3326"/>
            <p:cNvSpPr/>
            <p:nvPr/>
          </p:nvSpPr>
          <p:spPr>
            <a:xfrm>
              <a:off x="5458325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7" name="Shape 3327"/>
            <p:cNvSpPr/>
            <p:nvPr/>
          </p:nvSpPr>
          <p:spPr>
            <a:xfrm>
              <a:off x="5458325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8" name="Shape 3328"/>
            <p:cNvSpPr/>
            <p:nvPr/>
          </p:nvSpPr>
          <p:spPr>
            <a:xfrm>
              <a:off x="5458325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9" name="Shape 3329"/>
            <p:cNvSpPr/>
            <p:nvPr/>
          </p:nvSpPr>
          <p:spPr>
            <a:xfrm>
              <a:off x="5458325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0" name="Shape 3330"/>
            <p:cNvSpPr/>
            <p:nvPr/>
          </p:nvSpPr>
          <p:spPr>
            <a:xfrm>
              <a:off x="5458325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1" name="Shape 3331"/>
            <p:cNvSpPr/>
            <p:nvPr/>
          </p:nvSpPr>
          <p:spPr>
            <a:xfrm>
              <a:off x="5458325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2" name="Shape 3332"/>
            <p:cNvSpPr/>
            <p:nvPr/>
          </p:nvSpPr>
          <p:spPr>
            <a:xfrm>
              <a:off x="5458325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3" name="Shape 3333"/>
            <p:cNvSpPr/>
            <p:nvPr/>
          </p:nvSpPr>
          <p:spPr>
            <a:xfrm>
              <a:off x="5458325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4" name="Shape 3334"/>
            <p:cNvSpPr/>
            <p:nvPr/>
          </p:nvSpPr>
          <p:spPr>
            <a:xfrm>
              <a:off x="5458325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5" name="Shape 3335"/>
            <p:cNvSpPr/>
            <p:nvPr/>
          </p:nvSpPr>
          <p:spPr>
            <a:xfrm>
              <a:off x="5458325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6" name="Shape 3336"/>
            <p:cNvSpPr/>
            <p:nvPr/>
          </p:nvSpPr>
          <p:spPr>
            <a:xfrm>
              <a:off x="5458325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7" name="Shape 3337"/>
            <p:cNvSpPr/>
            <p:nvPr/>
          </p:nvSpPr>
          <p:spPr>
            <a:xfrm>
              <a:off x="5458325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8" name="Shape 3338"/>
            <p:cNvSpPr/>
            <p:nvPr/>
          </p:nvSpPr>
          <p:spPr>
            <a:xfrm>
              <a:off x="5458325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9" name="Shape 3339"/>
          <p:cNvGrpSpPr/>
          <p:nvPr/>
        </p:nvGrpSpPr>
        <p:grpSpPr>
          <a:xfrm rot="10800000">
            <a:off x="7828473" y="28610"/>
            <a:ext cx="1140880" cy="5086399"/>
            <a:chOff x="5458325" y="238125"/>
            <a:chExt cx="1175075" cy="5238850"/>
          </a:xfrm>
        </p:grpSpPr>
        <p:sp>
          <p:nvSpPr>
            <p:cNvPr id="3340" name="Shape 3340"/>
            <p:cNvSpPr/>
            <p:nvPr/>
          </p:nvSpPr>
          <p:spPr>
            <a:xfrm>
              <a:off x="5458325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1" name="Shape 3341"/>
            <p:cNvSpPr/>
            <p:nvPr/>
          </p:nvSpPr>
          <p:spPr>
            <a:xfrm>
              <a:off x="5458325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2" name="Shape 3342"/>
            <p:cNvSpPr/>
            <p:nvPr/>
          </p:nvSpPr>
          <p:spPr>
            <a:xfrm>
              <a:off x="5458325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3" name="Shape 3343"/>
            <p:cNvSpPr/>
            <p:nvPr/>
          </p:nvSpPr>
          <p:spPr>
            <a:xfrm>
              <a:off x="5458325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Shape 3344"/>
            <p:cNvSpPr/>
            <p:nvPr/>
          </p:nvSpPr>
          <p:spPr>
            <a:xfrm>
              <a:off x="5458325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5" name="Shape 3345"/>
            <p:cNvSpPr/>
            <p:nvPr/>
          </p:nvSpPr>
          <p:spPr>
            <a:xfrm>
              <a:off x="5458325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6" name="Shape 3346"/>
            <p:cNvSpPr/>
            <p:nvPr/>
          </p:nvSpPr>
          <p:spPr>
            <a:xfrm>
              <a:off x="5458325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7" name="Shape 3347"/>
            <p:cNvSpPr/>
            <p:nvPr/>
          </p:nvSpPr>
          <p:spPr>
            <a:xfrm>
              <a:off x="5458325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8" name="Shape 3348"/>
            <p:cNvSpPr/>
            <p:nvPr/>
          </p:nvSpPr>
          <p:spPr>
            <a:xfrm>
              <a:off x="5458325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9" name="Shape 3349"/>
            <p:cNvSpPr/>
            <p:nvPr/>
          </p:nvSpPr>
          <p:spPr>
            <a:xfrm>
              <a:off x="5458325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0" name="Shape 3350"/>
            <p:cNvSpPr/>
            <p:nvPr/>
          </p:nvSpPr>
          <p:spPr>
            <a:xfrm>
              <a:off x="5458325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1" name="Shape 3351"/>
            <p:cNvSpPr/>
            <p:nvPr/>
          </p:nvSpPr>
          <p:spPr>
            <a:xfrm>
              <a:off x="5458325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2" name="Shape 3352"/>
            <p:cNvSpPr/>
            <p:nvPr/>
          </p:nvSpPr>
          <p:spPr>
            <a:xfrm>
              <a:off x="5458325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3" name="Shape 3353"/>
            <p:cNvSpPr/>
            <p:nvPr/>
          </p:nvSpPr>
          <p:spPr>
            <a:xfrm>
              <a:off x="5608825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4" name="Shape 3354"/>
            <p:cNvSpPr/>
            <p:nvPr/>
          </p:nvSpPr>
          <p:spPr>
            <a:xfrm>
              <a:off x="560882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Shape 3355"/>
            <p:cNvSpPr/>
            <p:nvPr/>
          </p:nvSpPr>
          <p:spPr>
            <a:xfrm>
              <a:off x="5608825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Shape 3356"/>
            <p:cNvSpPr/>
            <p:nvPr/>
          </p:nvSpPr>
          <p:spPr>
            <a:xfrm>
              <a:off x="5608825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7" name="Shape 3357"/>
            <p:cNvSpPr/>
            <p:nvPr/>
          </p:nvSpPr>
          <p:spPr>
            <a:xfrm>
              <a:off x="560882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Shape 3358"/>
            <p:cNvSpPr/>
            <p:nvPr/>
          </p:nvSpPr>
          <p:spPr>
            <a:xfrm>
              <a:off x="5608825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Shape 3359"/>
            <p:cNvSpPr/>
            <p:nvPr/>
          </p:nvSpPr>
          <p:spPr>
            <a:xfrm>
              <a:off x="560882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0" name="Shape 3360"/>
            <p:cNvSpPr/>
            <p:nvPr/>
          </p:nvSpPr>
          <p:spPr>
            <a:xfrm>
              <a:off x="5608825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Shape 3361"/>
            <p:cNvSpPr/>
            <p:nvPr/>
          </p:nvSpPr>
          <p:spPr>
            <a:xfrm>
              <a:off x="560882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2" name="Shape 3362"/>
            <p:cNvSpPr/>
            <p:nvPr/>
          </p:nvSpPr>
          <p:spPr>
            <a:xfrm>
              <a:off x="5608825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3" name="Shape 3363"/>
            <p:cNvSpPr/>
            <p:nvPr/>
          </p:nvSpPr>
          <p:spPr>
            <a:xfrm>
              <a:off x="5608825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4" name="Shape 3364"/>
            <p:cNvSpPr/>
            <p:nvPr/>
          </p:nvSpPr>
          <p:spPr>
            <a:xfrm>
              <a:off x="560882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5" name="Shape 3365"/>
            <p:cNvSpPr/>
            <p:nvPr/>
          </p:nvSpPr>
          <p:spPr>
            <a:xfrm>
              <a:off x="5608825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6" name="Shape 3366"/>
            <p:cNvSpPr/>
            <p:nvPr/>
          </p:nvSpPr>
          <p:spPr>
            <a:xfrm>
              <a:off x="5608825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7" name="Shape 3367"/>
            <p:cNvSpPr/>
            <p:nvPr/>
          </p:nvSpPr>
          <p:spPr>
            <a:xfrm>
              <a:off x="560882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8" name="Shape 3368"/>
            <p:cNvSpPr/>
            <p:nvPr/>
          </p:nvSpPr>
          <p:spPr>
            <a:xfrm>
              <a:off x="5608825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9" name="Shape 3369"/>
            <p:cNvSpPr/>
            <p:nvPr/>
          </p:nvSpPr>
          <p:spPr>
            <a:xfrm>
              <a:off x="560882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0" name="Shape 3370"/>
            <p:cNvSpPr/>
            <p:nvPr/>
          </p:nvSpPr>
          <p:spPr>
            <a:xfrm>
              <a:off x="560882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1" name="Shape 3371"/>
            <p:cNvSpPr/>
            <p:nvPr/>
          </p:nvSpPr>
          <p:spPr>
            <a:xfrm>
              <a:off x="5608825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2" name="Shape 3372"/>
            <p:cNvSpPr/>
            <p:nvPr/>
          </p:nvSpPr>
          <p:spPr>
            <a:xfrm>
              <a:off x="560882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3" name="Shape 3373"/>
            <p:cNvSpPr/>
            <p:nvPr/>
          </p:nvSpPr>
          <p:spPr>
            <a:xfrm>
              <a:off x="560882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Shape 3374"/>
            <p:cNvSpPr/>
            <p:nvPr/>
          </p:nvSpPr>
          <p:spPr>
            <a:xfrm>
              <a:off x="5608825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5" name="Shape 3375"/>
            <p:cNvSpPr/>
            <p:nvPr/>
          </p:nvSpPr>
          <p:spPr>
            <a:xfrm>
              <a:off x="5608825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6" name="Shape 3376"/>
            <p:cNvSpPr/>
            <p:nvPr/>
          </p:nvSpPr>
          <p:spPr>
            <a:xfrm>
              <a:off x="560882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7" name="Shape 3377"/>
            <p:cNvSpPr/>
            <p:nvPr/>
          </p:nvSpPr>
          <p:spPr>
            <a:xfrm>
              <a:off x="5608825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8" name="Shape 3378"/>
            <p:cNvSpPr/>
            <p:nvPr/>
          </p:nvSpPr>
          <p:spPr>
            <a:xfrm>
              <a:off x="5608825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9" name="Shape 3379"/>
            <p:cNvSpPr/>
            <p:nvPr/>
          </p:nvSpPr>
          <p:spPr>
            <a:xfrm>
              <a:off x="5608825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0" name="Shape 3380"/>
            <p:cNvSpPr/>
            <p:nvPr/>
          </p:nvSpPr>
          <p:spPr>
            <a:xfrm>
              <a:off x="5608825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1" name="Shape 3381"/>
            <p:cNvSpPr/>
            <p:nvPr/>
          </p:nvSpPr>
          <p:spPr>
            <a:xfrm>
              <a:off x="560882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2" name="Shape 3382"/>
            <p:cNvSpPr/>
            <p:nvPr/>
          </p:nvSpPr>
          <p:spPr>
            <a:xfrm>
              <a:off x="560882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3" name="Shape 3383"/>
            <p:cNvSpPr/>
            <p:nvPr/>
          </p:nvSpPr>
          <p:spPr>
            <a:xfrm>
              <a:off x="5608825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4" name="Shape 3384"/>
            <p:cNvSpPr/>
            <p:nvPr/>
          </p:nvSpPr>
          <p:spPr>
            <a:xfrm>
              <a:off x="5759350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5" name="Shape 3385"/>
            <p:cNvSpPr/>
            <p:nvPr/>
          </p:nvSpPr>
          <p:spPr>
            <a:xfrm>
              <a:off x="5759350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6" name="Shape 3386"/>
            <p:cNvSpPr/>
            <p:nvPr/>
          </p:nvSpPr>
          <p:spPr>
            <a:xfrm>
              <a:off x="5759350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7" name="Shape 3387"/>
            <p:cNvSpPr/>
            <p:nvPr/>
          </p:nvSpPr>
          <p:spPr>
            <a:xfrm>
              <a:off x="5759350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8" name="Shape 3388"/>
            <p:cNvSpPr/>
            <p:nvPr/>
          </p:nvSpPr>
          <p:spPr>
            <a:xfrm>
              <a:off x="5759350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9" name="Shape 3389"/>
            <p:cNvSpPr/>
            <p:nvPr/>
          </p:nvSpPr>
          <p:spPr>
            <a:xfrm>
              <a:off x="5759350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0" name="Shape 3390"/>
            <p:cNvSpPr/>
            <p:nvPr/>
          </p:nvSpPr>
          <p:spPr>
            <a:xfrm>
              <a:off x="5759350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1" name="Shape 3391"/>
            <p:cNvSpPr/>
            <p:nvPr/>
          </p:nvSpPr>
          <p:spPr>
            <a:xfrm>
              <a:off x="5759350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2" name="Shape 3392"/>
            <p:cNvSpPr/>
            <p:nvPr/>
          </p:nvSpPr>
          <p:spPr>
            <a:xfrm>
              <a:off x="5759350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3" name="Shape 3393"/>
            <p:cNvSpPr/>
            <p:nvPr/>
          </p:nvSpPr>
          <p:spPr>
            <a:xfrm>
              <a:off x="5759350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4" name="Shape 3394"/>
            <p:cNvSpPr/>
            <p:nvPr/>
          </p:nvSpPr>
          <p:spPr>
            <a:xfrm>
              <a:off x="5759350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5" name="Shape 3395"/>
            <p:cNvSpPr/>
            <p:nvPr/>
          </p:nvSpPr>
          <p:spPr>
            <a:xfrm>
              <a:off x="590985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6" name="Shape 3396"/>
            <p:cNvSpPr/>
            <p:nvPr/>
          </p:nvSpPr>
          <p:spPr>
            <a:xfrm>
              <a:off x="5909850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7" name="Shape 3397"/>
            <p:cNvSpPr/>
            <p:nvPr/>
          </p:nvSpPr>
          <p:spPr>
            <a:xfrm>
              <a:off x="590985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8" name="Shape 3398"/>
            <p:cNvSpPr/>
            <p:nvPr/>
          </p:nvSpPr>
          <p:spPr>
            <a:xfrm>
              <a:off x="6060375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9" name="Shape 3399"/>
            <p:cNvSpPr/>
            <p:nvPr/>
          </p:nvSpPr>
          <p:spPr>
            <a:xfrm>
              <a:off x="621087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0" name="Shape 3400"/>
            <p:cNvSpPr/>
            <p:nvPr/>
          </p:nvSpPr>
          <p:spPr>
            <a:xfrm>
              <a:off x="621087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1" name="Shape 3401"/>
            <p:cNvSpPr/>
            <p:nvPr/>
          </p:nvSpPr>
          <p:spPr>
            <a:xfrm>
              <a:off x="6511900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02" name="Shape 3402"/>
          <p:cNvGrpSpPr/>
          <p:nvPr/>
        </p:nvGrpSpPr>
        <p:grpSpPr>
          <a:xfrm rot="10800000">
            <a:off x="7682357" y="28610"/>
            <a:ext cx="994736" cy="4940279"/>
            <a:chOff x="5759350" y="388625"/>
            <a:chExt cx="1024550" cy="5088350"/>
          </a:xfrm>
        </p:grpSpPr>
        <p:sp>
          <p:nvSpPr>
            <p:cNvPr id="3403" name="Shape 3403"/>
            <p:cNvSpPr/>
            <p:nvPr/>
          </p:nvSpPr>
          <p:spPr>
            <a:xfrm>
              <a:off x="5759350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4" name="Shape 3404"/>
            <p:cNvSpPr/>
            <p:nvPr/>
          </p:nvSpPr>
          <p:spPr>
            <a:xfrm>
              <a:off x="5759350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5" name="Shape 3405"/>
            <p:cNvSpPr/>
            <p:nvPr/>
          </p:nvSpPr>
          <p:spPr>
            <a:xfrm>
              <a:off x="5759350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6" name="Shape 3406"/>
            <p:cNvSpPr/>
            <p:nvPr/>
          </p:nvSpPr>
          <p:spPr>
            <a:xfrm>
              <a:off x="5759350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7" name="Shape 3407"/>
            <p:cNvSpPr/>
            <p:nvPr/>
          </p:nvSpPr>
          <p:spPr>
            <a:xfrm>
              <a:off x="5759350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Shape 3408"/>
            <p:cNvSpPr/>
            <p:nvPr/>
          </p:nvSpPr>
          <p:spPr>
            <a:xfrm>
              <a:off x="5759350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Shape 3409"/>
            <p:cNvSpPr/>
            <p:nvPr/>
          </p:nvSpPr>
          <p:spPr>
            <a:xfrm>
              <a:off x="5759350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0" name="Shape 3410"/>
            <p:cNvSpPr/>
            <p:nvPr/>
          </p:nvSpPr>
          <p:spPr>
            <a:xfrm>
              <a:off x="590985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1" name="Shape 3411"/>
            <p:cNvSpPr/>
            <p:nvPr/>
          </p:nvSpPr>
          <p:spPr>
            <a:xfrm>
              <a:off x="5909850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2" name="Shape 3412"/>
            <p:cNvSpPr/>
            <p:nvPr/>
          </p:nvSpPr>
          <p:spPr>
            <a:xfrm>
              <a:off x="590985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3" name="Shape 3413"/>
            <p:cNvSpPr/>
            <p:nvPr/>
          </p:nvSpPr>
          <p:spPr>
            <a:xfrm>
              <a:off x="5909850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4" name="Shape 3414"/>
            <p:cNvSpPr/>
            <p:nvPr/>
          </p:nvSpPr>
          <p:spPr>
            <a:xfrm>
              <a:off x="5909850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5" name="Shape 3415"/>
            <p:cNvSpPr/>
            <p:nvPr/>
          </p:nvSpPr>
          <p:spPr>
            <a:xfrm>
              <a:off x="590985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6" name="Shape 3416"/>
            <p:cNvSpPr/>
            <p:nvPr/>
          </p:nvSpPr>
          <p:spPr>
            <a:xfrm>
              <a:off x="590985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7" name="Shape 3417"/>
            <p:cNvSpPr/>
            <p:nvPr/>
          </p:nvSpPr>
          <p:spPr>
            <a:xfrm>
              <a:off x="5909850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Shape 3418"/>
            <p:cNvSpPr/>
            <p:nvPr/>
          </p:nvSpPr>
          <p:spPr>
            <a:xfrm>
              <a:off x="5909850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9" name="Shape 3419"/>
            <p:cNvSpPr/>
            <p:nvPr/>
          </p:nvSpPr>
          <p:spPr>
            <a:xfrm>
              <a:off x="5909850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Shape 3420"/>
            <p:cNvSpPr/>
            <p:nvPr/>
          </p:nvSpPr>
          <p:spPr>
            <a:xfrm>
              <a:off x="5909850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Shape 3421"/>
            <p:cNvSpPr/>
            <p:nvPr/>
          </p:nvSpPr>
          <p:spPr>
            <a:xfrm>
              <a:off x="590985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2" name="Shape 3422"/>
            <p:cNvSpPr/>
            <p:nvPr/>
          </p:nvSpPr>
          <p:spPr>
            <a:xfrm>
              <a:off x="5909850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Shape 3423"/>
            <p:cNvSpPr/>
            <p:nvPr/>
          </p:nvSpPr>
          <p:spPr>
            <a:xfrm>
              <a:off x="5909850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Shape 3424"/>
            <p:cNvSpPr/>
            <p:nvPr/>
          </p:nvSpPr>
          <p:spPr>
            <a:xfrm>
              <a:off x="5909850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Shape 3425"/>
            <p:cNvSpPr/>
            <p:nvPr/>
          </p:nvSpPr>
          <p:spPr>
            <a:xfrm>
              <a:off x="5909850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Shape 3426"/>
            <p:cNvSpPr/>
            <p:nvPr/>
          </p:nvSpPr>
          <p:spPr>
            <a:xfrm>
              <a:off x="590985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Shape 3427"/>
            <p:cNvSpPr/>
            <p:nvPr/>
          </p:nvSpPr>
          <p:spPr>
            <a:xfrm>
              <a:off x="5909850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Shape 3428"/>
            <p:cNvSpPr/>
            <p:nvPr/>
          </p:nvSpPr>
          <p:spPr>
            <a:xfrm>
              <a:off x="5909850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Shape 3429"/>
            <p:cNvSpPr/>
            <p:nvPr/>
          </p:nvSpPr>
          <p:spPr>
            <a:xfrm>
              <a:off x="6060375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0" name="Shape 3430"/>
            <p:cNvSpPr/>
            <p:nvPr/>
          </p:nvSpPr>
          <p:spPr>
            <a:xfrm>
              <a:off x="6060375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1" name="Shape 3431"/>
            <p:cNvSpPr/>
            <p:nvPr/>
          </p:nvSpPr>
          <p:spPr>
            <a:xfrm>
              <a:off x="6060375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Shape 3432"/>
            <p:cNvSpPr/>
            <p:nvPr/>
          </p:nvSpPr>
          <p:spPr>
            <a:xfrm>
              <a:off x="6060375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Shape 3433"/>
            <p:cNvSpPr/>
            <p:nvPr/>
          </p:nvSpPr>
          <p:spPr>
            <a:xfrm>
              <a:off x="6060375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Shape 3434"/>
            <p:cNvSpPr/>
            <p:nvPr/>
          </p:nvSpPr>
          <p:spPr>
            <a:xfrm>
              <a:off x="6060375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Shape 3435"/>
            <p:cNvSpPr/>
            <p:nvPr/>
          </p:nvSpPr>
          <p:spPr>
            <a:xfrm>
              <a:off x="6060375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6" name="Shape 3436"/>
            <p:cNvSpPr/>
            <p:nvPr/>
          </p:nvSpPr>
          <p:spPr>
            <a:xfrm>
              <a:off x="6060375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7" name="Shape 3437"/>
            <p:cNvSpPr/>
            <p:nvPr/>
          </p:nvSpPr>
          <p:spPr>
            <a:xfrm>
              <a:off x="6060375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8" name="Shape 3438"/>
            <p:cNvSpPr/>
            <p:nvPr/>
          </p:nvSpPr>
          <p:spPr>
            <a:xfrm>
              <a:off x="6060375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Shape 3439"/>
            <p:cNvSpPr/>
            <p:nvPr/>
          </p:nvSpPr>
          <p:spPr>
            <a:xfrm>
              <a:off x="6060375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Shape 3440"/>
            <p:cNvSpPr/>
            <p:nvPr/>
          </p:nvSpPr>
          <p:spPr>
            <a:xfrm>
              <a:off x="6060375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1" name="Shape 3441"/>
            <p:cNvSpPr/>
            <p:nvPr/>
          </p:nvSpPr>
          <p:spPr>
            <a:xfrm>
              <a:off x="6060375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2" name="Shape 3442"/>
            <p:cNvSpPr/>
            <p:nvPr/>
          </p:nvSpPr>
          <p:spPr>
            <a:xfrm>
              <a:off x="6060375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3" name="Shape 3443"/>
            <p:cNvSpPr/>
            <p:nvPr/>
          </p:nvSpPr>
          <p:spPr>
            <a:xfrm>
              <a:off x="6060375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4" name="Shape 3444"/>
            <p:cNvSpPr/>
            <p:nvPr/>
          </p:nvSpPr>
          <p:spPr>
            <a:xfrm>
              <a:off x="6060375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5" name="Shape 3445"/>
            <p:cNvSpPr/>
            <p:nvPr/>
          </p:nvSpPr>
          <p:spPr>
            <a:xfrm>
              <a:off x="6060375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6" name="Shape 3446"/>
            <p:cNvSpPr/>
            <p:nvPr/>
          </p:nvSpPr>
          <p:spPr>
            <a:xfrm>
              <a:off x="6060375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7" name="Shape 3447"/>
            <p:cNvSpPr/>
            <p:nvPr/>
          </p:nvSpPr>
          <p:spPr>
            <a:xfrm>
              <a:off x="6060375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8" name="Shape 3448"/>
            <p:cNvSpPr/>
            <p:nvPr/>
          </p:nvSpPr>
          <p:spPr>
            <a:xfrm>
              <a:off x="6060375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9" name="Shape 3449"/>
            <p:cNvSpPr/>
            <p:nvPr/>
          </p:nvSpPr>
          <p:spPr>
            <a:xfrm>
              <a:off x="6060375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0" name="Shape 3450"/>
            <p:cNvSpPr/>
            <p:nvPr/>
          </p:nvSpPr>
          <p:spPr>
            <a:xfrm>
              <a:off x="6060375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1" name="Shape 3451"/>
            <p:cNvSpPr/>
            <p:nvPr/>
          </p:nvSpPr>
          <p:spPr>
            <a:xfrm>
              <a:off x="6060375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2" name="Shape 3452"/>
            <p:cNvSpPr/>
            <p:nvPr/>
          </p:nvSpPr>
          <p:spPr>
            <a:xfrm>
              <a:off x="6060375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3" name="Shape 3453"/>
            <p:cNvSpPr/>
            <p:nvPr/>
          </p:nvSpPr>
          <p:spPr>
            <a:xfrm>
              <a:off x="6060375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4" name="Shape 3454"/>
            <p:cNvSpPr/>
            <p:nvPr/>
          </p:nvSpPr>
          <p:spPr>
            <a:xfrm>
              <a:off x="6060375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5" name="Shape 3455"/>
            <p:cNvSpPr/>
            <p:nvPr/>
          </p:nvSpPr>
          <p:spPr>
            <a:xfrm>
              <a:off x="621087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6" name="Shape 3456"/>
            <p:cNvSpPr/>
            <p:nvPr/>
          </p:nvSpPr>
          <p:spPr>
            <a:xfrm>
              <a:off x="621087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7" name="Shape 3457"/>
            <p:cNvSpPr/>
            <p:nvPr/>
          </p:nvSpPr>
          <p:spPr>
            <a:xfrm>
              <a:off x="6210875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8" name="Shape 3458"/>
            <p:cNvSpPr/>
            <p:nvPr/>
          </p:nvSpPr>
          <p:spPr>
            <a:xfrm>
              <a:off x="621087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9" name="Shape 3459"/>
            <p:cNvSpPr/>
            <p:nvPr/>
          </p:nvSpPr>
          <p:spPr>
            <a:xfrm>
              <a:off x="621087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0" name="Shape 3460"/>
            <p:cNvSpPr/>
            <p:nvPr/>
          </p:nvSpPr>
          <p:spPr>
            <a:xfrm>
              <a:off x="6210875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1" name="Shape 3461"/>
            <p:cNvSpPr/>
            <p:nvPr/>
          </p:nvSpPr>
          <p:spPr>
            <a:xfrm>
              <a:off x="621087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2" name="Shape 3462"/>
            <p:cNvSpPr/>
            <p:nvPr/>
          </p:nvSpPr>
          <p:spPr>
            <a:xfrm>
              <a:off x="6210875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3" name="Shape 3463"/>
            <p:cNvSpPr/>
            <p:nvPr/>
          </p:nvSpPr>
          <p:spPr>
            <a:xfrm>
              <a:off x="6210875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4" name="Shape 3464"/>
            <p:cNvSpPr/>
            <p:nvPr/>
          </p:nvSpPr>
          <p:spPr>
            <a:xfrm>
              <a:off x="621087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5" name="Shape 3465"/>
            <p:cNvSpPr/>
            <p:nvPr/>
          </p:nvSpPr>
          <p:spPr>
            <a:xfrm>
              <a:off x="621087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6" name="Shape 3466"/>
            <p:cNvSpPr/>
            <p:nvPr/>
          </p:nvSpPr>
          <p:spPr>
            <a:xfrm>
              <a:off x="6210875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7" name="Shape 3467"/>
            <p:cNvSpPr/>
            <p:nvPr/>
          </p:nvSpPr>
          <p:spPr>
            <a:xfrm>
              <a:off x="621087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8" name="Shape 3468"/>
            <p:cNvSpPr/>
            <p:nvPr/>
          </p:nvSpPr>
          <p:spPr>
            <a:xfrm>
              <a:off x="6210875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9" name="Shape 3469"/>
            <p:cNvSpPr/>
            <p:nvPr/>
          </p:nvSpPr>
          <p:spPr>
            <a:xfrm>
              <a:off x="621087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0" name="Shape 3470"/>
            <p:cNvSpPr/>
            <p:nvPr/>
          </p:nvSpPr>
          <p:spPr>
            <a:xfrm>
              <a:off x="621087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1" name="Shape 3471"/>
            <p:cNvSpPr/>
            <p:nvPr/>
          </p:nvSpPr>
          <p:spPr>
            <a:xfrm>
              <a:off x="6210875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2" name="Shape 3472"/>
            <p:cNvSpPr/>
            <p:nvPr/>
          </p:nvSpPr>
          <p:spPr>
            <a:xfrm>
              <a:off x="6210875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3" name="Shape 3473"/>
            <p:cNvSpPr/>
            <p:nvPr/>
          </p:nvSpPr>
          <p:spPr>
            <a:xfrm>
              <a:off x="6210875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4" name="Shape 3474"/>
            <p:cNvSpPr/>
            <p:nvPr/>
          </p:nvSpPr>
          <p:spPr>
            <a:xfrm>
              <a:off x="621087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5" name="Shape 3475"/>
            <p:cNvSpPr/>
            <p:nvPr/>
          </p:nvSpPr>
          <p:spPr>
            <a:xfrm>
              <a:off x="6361375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6" name="Shape 3476"/>
            <p:cNvSpPr/>
            <p:nvPr/>
          </p:nvSpPr>
          <p:spPr>
            <a:xfrm>
              <a:off x="636137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7" name="Shape 3477"/>
            <p:cNvSpPr/>
            <p:nvPr/>
          </p:nvSpPr>
          <p:spPr>
            <a:xfrm>
              <a:off x="636137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8" name="Shape 3478"/>
            <p:cNvSpPr/>
            <p:nvPr/>
          </p:nvSpPr>
          <p:spPr>
            <a:xfrm>
              <a:off x="636137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9" name="Shape 3479"/>
            <p:cNvSpPr/>
            <p:nvPr/>
          </p:nvSpPr>
          <p:spPr>
            <a:xfrm>
              <a:off x="636137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0" name="Shape 3480"/>
            <p:cNvSpPr/>
            <p:nvPr/>
          </p:nvSpPr>
          <p:spPr>
            <a:xfrm>
              <a:off x="636137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Shape 3481"/>
            <p:cNvSpPr/>
            <p:nvPr/>
          </p:nvSpPr>
          <p:spPr>
            <a:xfrm>
              <a:off x="636137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2" name="Shape 3482"/>
            <p:cNvSpPr/>
            <p:nvPr/>
          </p:nvSpPr>
          <p:spPr>
            <a:xfrm>
              <a:off x="636137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3" name="Shape 3483"/>
            <p:cNvSpPr/>
            <p:nvPr/>
          </p:nvSpPr>
          <p:spPr>
            <a:xfrm>
              <a:off x="636137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Shape 3484"/>
            <p:cNvSpPr/>
            <p:nvPr/>
          </p:nvSpPr>
          <p:spPr>
            <a:xfrm>
              <a:off x="636137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5" name="Shape 3485"/>
            <p:cNvSpPr/>
            <p:nvPr/>
          </p:nvSpPr>
          <p:spPr>
            <a:xfrm>
              <a:off x="636137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6" name="Shape 3486"/>
            <p:cNvSpPr/>
            <p:nvPr/>
          </p:nvSpPr>
          <p:spPr>
            <a:xfrm>
              <a:off x="636137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7" name="Shape 3487"/>
            <p:cNvSpPr/>
            <p:nvPr/>
          </p:nvSpPr>
          <p:spPr>
            <a:xfrm>
              <a:off x="6361375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8" name="Shape 3488"/>
            <p:cNvSpPr/>
            <p:nvPr/>
          </p:nvSpPr>
          <p:spPr>
            <a:xfrm>
              <a:off x="636137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9" name="Shape 3489"/>
            <p:cNvSpPr/>
            <p:nvPr/>
          </p:nvSpPr>
          <p:spPr>
            <a:xfrm>
              <a:off x="636137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0" name="Shape 3490"/>
            <p:cNvSpPr/>
            <p:nvPr/>
          </p:nvSpPr>
          <p:spPr>
            <a:xfrm>
              <a:off x="6361375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1" name="Shape 3491"/>
            <p:cNvSpPr/>
            <p:nvPr/>
          </p:nvSpPr>
          <p:spPr>
            <a:xfrm>
              <a:off x="636137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2" name="Shape 3492"/>
            <p:cNvSpPr/>
            <p:nvPr/>
          </p:nvSpPr>
          <p:spPr>
            <a:xfrm>
              <a:off x="636137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3" name="Shape 3493"/>
            <p:cNvSpPr/>
            <p:nvPr/>
          </p:nvSpPr>
          <p:spPr>
            <a:xfrm>
              <a:off x="6511900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4" name="Shape 3494"/>
            <p:cNvSpPr/>
            <p:nvPr/>
          </p:nvSpPr>
          <p:spPr>
            <a:xfrm>
              <a:off x="6511900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5" name="Shape 3495"/>
            <p:cNvSpPr/>
            <p:nvPr/>
          </p:nvSpPr>
          <p:spPr>
            <a:xfrm>
              <a:off x="6511900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6" name="Shape 3496"/>
            <p:cNvSpPr/>
            <p:nvPr/>
          </p:nvSpPr>
          <p:spPr>
            <a:xfrm>
              <a:off x="6511900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7" name="Shape 3497"/>
            <p:cNvSpPr/>
            <p:nvPr/>
          </p:nvSpPr>
          <p:spPr>
            <a:xfrm>
              <a:off x="6511900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8" name="Shape 3498"/>
            <p:cNvSpPr/>
            <p:nvPr/>
          </p:nvSpPr>
          <p:spPr>
            <a:xfrm>
              <a:off x="651190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9" name="Shape 3499"/>
            <p:cNvSpPr/>
            <p:nvPr/>
          </p:nvSpPr>
          <p:spPr>
            <a:xfrm>
              <a:off x="6511900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0" name="Shape 3500"/>
            <p:cNvSpPr/>
            <p:nvPr/>
          </p:nvSpPr>
          <p:spPr>
            <a:xfrm>
              <a:off x="6511900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1" name="Shape 3501"/>
            <p:cNvSpPr/>
            <p:nvPr/>
          </p:nvSpPr>
          <p:spPr>
            <a:xfrm>
              <a:off x="666240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2" name="Shape 3502"/>
            <p:cNvSpPr/>
            <p:nvPr/>
          </p:nvSpPr>
          <p:spPr>
            <a:xfrm>
              <a:off x="666240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3" name="Shape 3503"/>
            <p:cNvSpPr/>
            <p:nvPr/>
          </p:nvSpPr>
          <p:spPr>
            <a:xfrm>
              <a:off x="666240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04" name="Shape 3504"/>
          <p:cNvGrpSpPr/>
          <p:nvPr/>
        </p:nvGrpSpPr>
        <p:grpSpPr>
          <a:xfrm rot="10800000">
            <a:off x="7682352" y="28610"/>
            <a:ext cx="1140880" cy="5086399"/>
            <a:chOff x="5608825" y="238125"/>
            <a:chExt cx="1175075" cy="5238850"/>
          </a:xfrm>
        </p:grpSpPr>
        <p:sp>
          <p:nvSpPr>
            <p:cNvPr id="3505" name="Shape 3505"/>
            <p:cNvSpPr/>
            <p:nvPr/>
          </p:nvSpPr>
          <p:spPr>
            <a:xfrm>
              <a:off x="5608825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6" name="Shape 3506"/>
            <p:cNvSpPr/>
            <p:nvPr/>
          </p:nvSpPr>
          <p:spPr>
            <a:xfrm>
              <a:off x="560882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7" name="Shape 3507"/>
            <p:cNvSpPr/>
            <p:nvPr/>
          </p:nvSpPr>
          <p:spPr>
            <a:xfrm>
              <a:off x="560882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8" name="Shape 3508"/>
            <p:cNvSpPr/>
            <p:nvPr/>
          </p:nvSpPr>
          <p:spPr>
            <a:xfrm>
              <a:off x="560882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9" name="Shape 3509"/>
            <p:cNvSpPr/>
            <p:nvPr/>
          </p:nvSpPr>
          <p:spPr>
            <a:xfrm>
              <a:off x="5759350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0" name="Shape 3510"/>
            <p:cNvSpPr/>
            <p:nvPr/>
          </p:nvSpPr>
          <p:spPr>
            <a:xfrm>
              <a:off x="5759350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1" name="Shape 3511"/>
            <p:cNvSpPr/>
            <p:nvPr/>
          </p:nvSpPr>
          <p:spPr>
            <a:xfrm>
              <a:off x="5759350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2" name="Shape 3512"/>
            <p:cNvSpPr/>
            <p:nvPr/>
          </p:nvSpPr>
          <p:spPr>
            <a:xfrm>
              <a:off x="5759350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3" name="Shape 3513"/>
            <p:cNvSpPr/>
            <p:nvPr/>
          </p:nvSpPr>
          <p:spPr>
            <a:xfrm>
              <a:off x="5759350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4" name="Shape 3514"/>
            <p:cNvSpPr/>
            <p:nvPr/>
          </p:nvSpPr>
          <p:spPr>
            <a:xfrm>
              <a:off x="5759350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Shape 3515"/>
            <p:cNvSpPr/>
            <p:nvPr/>
          </p:nvSpPr>
          <p:spPr>
            <a:xfrm>
              <a:off x="5759350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Shape 3516"/>
            <p:cNvSpPr/>
            <p:nvPr/>
          </p:nvSpPr>
          <p:spPr>
            <a:xfrm>
              <a:off x="5759350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Shape 3517"/>
            <p:cNvSpPr/>
            <p:nvPr/>
          </p:nvSpPr>
          <p:spPr>
            <a:xfrm>
              <a:off x="5759350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Shape 3518"/>
            <p:cNvSpPr/>
            <p:nvPr/>
          </p:nvSpPr>
          <p:spPr>
            <a:xfrm>
              <a:off x="5759350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Shape 3519"/>
            <p:cNvSpPr/>
            <p:nvPr/>
          </p:nvSpPr>
          <p:spPr>
            <a:xfrm>
              <a:off x="5759350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Shape 3520"/>
            <p:cNvSpPr/>
            <p:nvPr/>
          </p:nvSpPr>
          <p:spPr>
            <a:xfrm>
              <a:off x="5759350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Shape 3521"/>
            <p:cNvSpPr/>
            <p:nvPr/>
          </p:nvSpPr>
          <p:spPr>
            <a:xfrm>
              <a:off x="5759350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Shape 3522"/>
            <p:cNvSpPr/>
            <p:nvPr/>
          </p:nvSpPr>
          <p:spPr>
            <a:xfrm>
              <a:off x="575935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Shape 3523"/>
            <p:cNvSpPr/>
            <p:nvPr/>
          </p:nvSpPr>
          <p:spPr>
            <a:xfrm>
              <a:off x="5759350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Shape 3524"/>
            <p:cNvSpPr/>
            <p:nvPr/>
          </p:nvSpPr>
          <p:spPr>
            <a:xfrm>
              <a:off x="5759350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5" name="Shape 3525"/>
            <p:cNvSpPr/>
            <p:nvPr/>
          </p:nvSpPr>
          <p:spPr>
            <a:xfrm>
              <a:off x="5759350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6" name="Shape 3526"/>
            <p:cNvSpPr/>
            <p:nvPr/>
          </p:nvSpPr>
          <p:spPr>
            <a:xfrm>
              <a:off x="5909850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7" name="Shape 3527"/>
            <p:cNvSpPr/>
            <p:nvPr/>
          </p:nvSpPr>
          <p:spPr>
            <a:xfrm>
              <a:off x="5909850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8" name="Shape 3528"/>
            <p:cNvSpPr/>
            <p:nvPr/>
          </p:nvSpPr>
          <p:spPr>
            <a:xfrm>
              <a:off x="5909850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9" name="Shape 3529"/>
            <p:cNvSpPr/>
            <p:nvPr/>
          </p:nvSpPr>
          <p:spPr>
            <a:xfrm>
              <a:off x="590985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Shape 3530"/>
            <p:cNvSpPr/>
            <p:nvPr/>
          </p:nvSpPr>
          <p:spPr>
            <a:xfrm>
              <a:off x="590985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Shape 3531"/>
            <p:cNvSpPr/>
            <p:nvPr/>
          </p:nvSpPr>
          <p:spPr>
            <a:xfrm>
              <a:off x="5909850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Shape 3532"/>
            <p:cNvSpPr/>
            <p:nvPr/>
          </p:nvSpPr>
          <p:spPr>
            <a:xfrm>
              <a:off x="5909850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Shape 3533"/>
            <p:cNvSpPr/>
            <p:nvPr/>
          </p:nvSpPr>
          <p:spPr>
            <a:xfrm>
              <a:off x="5909850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Shape 3534"/>
            <p:cNvSpPr/>
            <p:nvPr/>
          </p:nvSpPr>
          <p:spPr>
            <a:xfrm>
              <a:off x="5909850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Shape 3535"/>
            <p:cNvSpPr/>
            <p:nvPr/>
          </p:nvSpPr>
          <p:spPr>
            <a:xfrm>
              <a:off x="5909850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Shape 3536"/>
            <p:cNvSpPr/>
            <p:nvPr/>
          </p:nvSpPr>
          <p:spPr>
            <a:xfrm>
              <a:off x="590985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Shape 3537"/>
            <p:cNvSpPr/>
            <p:nvPr/>
          </p:nvSpPr>
          <p:spPr>
            <a:xfrm>
              <a:off x="5909850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Shape 3538"/>
            <p:cNvSpPr/>
            <p:nvPr/>
          </p:nvSpPr>
          <p:spPr>
            <a:xfrm>
              <a:off x="5909850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9" name="Shape 3539"/>
            <p:cNvSpPr/>
            <p:nvPr/>
          </p:nvSpPr>
          <p:spPr>
            <a:xfrm>
              <a:off x="6060375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0" name="Shape 3540"/>
            <p:cNvSpPr/>
            <p:nvPr/>
          </p:nvSpPr>
          <p:spPr>
            <a:xfrm>
              <a:off x="6060375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1" name="Shape 3541"/>
            <p:cNvSpPr/>
            <p:nvPr/>
          </p:nvSpPr>
          <p:spPr>
            <a:xfrm>
              <a:off x="6060375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2" name="Shape 3542"/>
            <p:cNvSpPr/>
            <p:nvPr/>
          </p:nvSpPr>
          <p:spPr>
            <a:xfrm>
              <a:off x="6060375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3" name="Shape 3543"/>
            <p:cNvSpPr/>
            <p:nvPr/>
          </p:nvSpPr>
          <p:spPr>
            <a:xfrm>
              <a:off x="6060375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4" name="Shape 3544"/>
            <p:cNvSpPr/>
            <p:nvPr/>
          </p:nvSpPr>
          <p:spPr>
            <a:xfrm>
              <a:off x="6060375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5" name="Shape 3545"/>
            <p:cNvSpPr/>
            <p:nvPr/>
          </p:nvSpPr>
          <p:spPr>
            <a:xfrm>
              <a:off x="6060375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6" name="Shape 3546"/>
            <p:cNvSpPr/>
            <p:nvPr/>
          </p:nvSpPr>
          <p:spPr>
            <a:xfrm>
              <a:off x="6060375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7" name="Shape 3547"/>
            <p:cNvSpPr/>
            <p:nvPr/>
          </p:nvSpPr>
          <p:spPr>
            <a:xfrm>
              <a:off x="6210875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8" name="Shape 3548"/>
            <p:cNvSpPr/>
            <p:nvPr/>
          </p:nvSpPr>
          <p:spPr>
            <a:xfrm>
              <a:off x="6210875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9" name="Shape 3549"/>
            <p:cNvSpPr/>
            <p:nvPr/>
          </p:nvSpPr>
          <p:spPr>
            <a:xfrm>
              <a:off x="621087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0" name="Shape 3550"/>
            <p:cNvSpPr/>
            <p:nvPr/>
          </p:nvSpPr>
          <p:spPr>
            <a:xfrm>
              <a:off x="621087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1" name="Shape 3551"/>
            <p:cNvSpPr/>
            <p:nvPr/>
          </p:nvSpPr>
          <p:spPr>
            <a:xfrm>
              <a:off x="621087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2" name="Shape 3552"/>
            <p:cNvSpPr/>
            <p:nvPr/>
          </p:nvSpPr>
          <p:spPr>
            <a:xfrm>
              <a:off x="6361375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3" name="Shape 3553"/>
            <p:cNvSpPr/>
            <p:nvPr/>
          </p:nvSpPr>
          <p:spPr>
            <a:xfrm>
              <a:off x="636137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4" name="Shape 3554"/>
            <p:cNvSpPr/>
            <p:nvPr/>
          </p:nvSpPr>
          <p:spPr>
            <a:xfrm>
              <a:off x="666240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55" name="Shape 355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556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7" name="Shape 3557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None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grpSp>
        <p:nvGrpSpPr>
          <p:cNvPr id="3558" name="Shape 3558"/>
          <p:cNvGrpSpPr/>
          <p:nvPr/>
        </p:nvGrpSpPr>
        <p:grpSpPr>
          <a:xfrm rot="10800000">
            <a:off x="8851390" y="28610"/>
            <a:ext cx="264109" cy="5086399"/>
            <a:chOff x="5307800" y="238125"/>
            <a:chExt cx="272025" cy="5238850"/>
          </a:xfrm>
        </p:grpSpPr>
        <p:sp>
          <p:nvSpPr>
            <p:cNvPr id="3559" name="Shape 3559"/>
            <p:cNvSpPr/>
            <p:nvPr/>
          </p:nvSpPr>
          <p:spPr>
            <a:xfrm>
              <a:off x="5307800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0" name="Shape 3560"/>
            <p:cNvSpPr/>
            <p:nvPr/>
          </p:nvSpPr>
          <p:spPr>
            <a:xfrm>
              <a:off x="530780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Shape 3561"/>
            <p:cNvSpPr/>
            <p:nvPr/>
          </p:nvSpPr>
          <p:spPr>
            <a:xfrm>
              <a:off x="5307800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2" name="Shape 3562"/>
            <p:cNvSpPr/>
            <p:nvPr/>
          </p:nvSpPr>
          <p:spPr>
            <a:xfrm>
              <a:off x="530780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3" name="Shape 3563"/>
            <p:cNvSpPr/>
            <p:nvPr/>
          </p:nvSpPr>
          <p:spPr>
            <a:xfrm>
              <a:off x="5307800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4" name="Shape 3564"/>
            <p:cNvSpPr/>
            <p:nvPr/>
          </p:nvSpPr>
          <p:spPr>
            <a:xfrm>
              <a:off x="530780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5" name="Shape 3565"/>
            <p:cNvSpPr/>
            <p:nvPr/>
          </p:nvSpPr>
          <p:spPr>
            <a:xfrm>
              <a:off x="5307800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6" name="Shape 3566"/>
            <p:cNvSpPr/>
            <p:nvPr/>
          </p:nvSpPr>
          <p:spPr>
            <a:xfrm>
              <a:off x="530780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7" name="Shape 3567"/>
            <p:cNvSpPr/>
            <p:nvPr/>
          </p:nvSpPr>
          <p:spPr>
            <a:xfrm>
              <a:off x="5307800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8" name="Shape 3568"/>
            <p:cNvSpPr/>
            <p:nvPr/>
          </p:nvSpPr>
          <p:spPr>
            <a:xfrm>
              <a:off x="530780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9" name="Shape 3569"/>
            <p:cNvSpPr/>
            <p:nvPr/>
          </p:nvSpPr>
          <p:spPr>
            <a:xfrm>
              <a:off x="5307800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0" name="Shape 3570"/>
            <p:cNvSpPr/>
            <p:nvPr/>
          </p:nvSpPr>
          <p:spPr>
            <a:xfrm>
              <a:off x="5307800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1" name="Shape 3571"/>
            <p:cNvSpPr/>
            <p:nvPr/>
          </p:nvSpPr>
          <p:spPr>
            <a:xfrm>
              <a:off x="530780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2" name="Shape 3572"/>
            <p:cNvSpPr/>
            <p:nvPr/>
          </p:nvSpPr>
          <p:spPr>
            <a:xfrm>
              <a:off x="5307800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3" name="Shape 3573"/>
            <p:cNvSpPr/>
            <p:nvPr/>
          </p:nvSpPr>
          <p:spPr>
            <a:xfrm>
              <a:off x="5307800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4" name="Shape 3574"/>
            <p:cNvSpPr/>
            <p:nvPr/>
          </p:nvSpPr>
          <p:spPr>
            <a:xfrm>
              <a:off x="5307800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5" name="Shape 3575"/>
            <p:cNvSpPr/>
            <p:nvPr/>
          </p:nvSpPr>
          <p:spPr>
            <a:xfrm>
              <a:off x="530780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6" name="Shape 3576"/>
            <p:cNvSpPr/>
            <p:nvPr/>
          </p:nvSpPr>
          <p:spPr>
            <a:xfrm>
              <a:off x="530780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7" name="Shape 3577"/>
            <p:cNvSpPr/>
            <p:nvPr/>
          </p:nvSpPr>
          <p:spPr>
            <a:xfrm>
              <a:off x="5307800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8" name="Shape 3578"/>
            <p:cNvSpPr/>
            <p:nvPr/>
          </p:nvSpPr>
          <p:spPr>
            <a:xfrm>
              <a:off x="5307800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9" name="Shape 3579"/>
            <p:cNvSpPr/>
            <p:nvPr/>
          </p:nvSpPr>
          <p:spPr>
            <a:xfrm>
              <a:off x="5307800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0" name="Shape 3580"/>
            <p:cNvSpPr/>
            <p:nvPr/>
          </p:nvSpPr>
          <p:spPr>
            <a:xfrm>
              <a:off x="5307800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1" name="Shape 3581"/>
            <p:cNvSpPr/>
            <p:nvPr/>
          </p:nvSpPr>
          <p:spPr>
            <a:xfrm>
              <a:off x="5307800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2" name="Shape 3582"/>
            <p:cNvSpPr/>
            <p:nvPr/>
          </p:nvSpPr>
          <p:spPr>
            <a:xfrm>
              <a:off x="530780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3" name="Shape 3583"/>
            <p:cNvSpPr/>
            <p:nvPr/>
          </p:nvSpPr>
          <p:spPr>
            <a:xfrm>
              <a:off x="5307800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4" name="Shape 3584"/>
            <p:cNvSpPr/>
            <p:nvPr/>
          </p:nvSpPr>
          <p:spPr>
            <a:xfrm>
              <a:off x="5307800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5" name="Shape 3585"/>
            <p:cNvSpPr/>
            <p:nvPr/>
          </p:nvSpPr>
          <p:spPr>
            <a:xfrm>
              <a:off x="5307800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6" name="Shape 3586"/>
            <p:cNvSpPr/>
            <p:nvPr/>
          </p:nvSpPr>
          <p:spPr>
            <a:xfrm>
              <a:off x="5307800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7" name="Shape 3587"/>
            <p:cNvSpPr/>
            <p:nvPr/>
          </p:nvSpPr>
          <p:spPr>
            <a:xfrm>
              <a:off x="5307800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8" name="Shape 3588"/>
            <p:cNvSpPr/>
            <p:nvPr/>
          </p:nvSpPr>
          <p:spPr>
            <a:xfrm>
              <a:off x="530780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9" name="Shape 3589"/>
            <p:cNvSpPr/>
            <p:nvPr/>
          </p:nvSpPr>
          <p:spPr>
            <a:xfrm>
              <a:off x="5307800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0" name="Shape 3590"/>
            <p:cNvSpPr/>
            <p:nvPr/>
          </p:nvSpPr>
          <p:spPr>
            <a:xfrm>
              <a:off x="530780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1" name="Shape 3591"/>
            <p:cNvSpPr/>
            <p:nvPr/>
          </p:nvSpPr>
          <p:spPr>
            <a:xfrm>
              <a:off x="5307800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2" name="Shape 3592"/>
            <p:cNvSpPr/>
            <p:nvPr/>
          </p:nvSpPr>
          <p:spPr>
            <a:xfrm>
              <a:off x="5307800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3" name="Shape 3593"/>
            <p:cNvSpPr/>
            <p:nvPr/>
          </p:nvSpPr>
          <p:spPr>
            <a:xfrm>
              <a:off x="5307800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4" name="Shape 3594"/>
            <p:cNvSpPr/>
            <p:nvPr/>
          </p:nvSpPr>
          <p:spPr>
            <a:xfrm>
              <a:off x="5458325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5" name="Shape 3595"/>
            <p:cNvSpPr/>
            <p:nvPr/>
          </p:nvSpPr>
          <p:spPr>
            <a:xfrm>
              <a:off x="5458325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6" name="Shape 3596"/>
            <p:cNvSpPr/>
            <p:nvPr/>
          </p:nvSpPr>
          <p:spPr>
            <a:xfrm>
              <a:off x="5458325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7" name="Shape 3597"/>
            <p:cNvSpPr/>
            <p:nvPr/>
          </p:nvSpPr>
          <p:spPr>
            <a:xfrm>
              <a:off x="5458325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8" name="Shape 3598"/>
            <p:cNvSpPr/>
            <p:nvPr/>
          </p:nvSpPr>
          <p:spPr>
            <a:xfrm>
              <a:off x="5458325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9" name="Shape 3599"/>
            <p:cNvSpPr/>
            <p:nvPr/>
          </p:nvSpPr>
          <p:spPr>
            <a:xfrm>
              <a:off x="5458325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0" name="Shape 3600"/>
            <p:cNvSpPr/>
            <p:nvPr/>
          </p:nvSpPr>
          <p:spPr>
            <a:xfrm>
              <a:off x="5458325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1" name="Shape 3601"/>
            <p:cNvSpPr/>
            <p:nvPr/>
          </p:nvSpPr>
          <p:spPr>
            <a:xfrm>
              <a:off x="5458325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2" name="Shape 3602"/>
            <p:cNvSpPr/>
            <p:nvPr/>
          </p:nvSpPr>
          <p:spPr>
            <a:xfrm>
              <a:off x="5458325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3" name="Shape 3603"/>
            <p:cNvSpPr/>
            <p:nvPr/>
          </p:nvSpPr>
          <p:spPr>
            <a:xfrm>
              <a:off x="5458325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4" name="Shape 3604"/>
            <p:cNvSpPr/>
            <p:nvPr/>
          </p:nvSpPr>
          <p:spPr>
            <a:xfrm>
              <a:off x="5458325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5" name="Shape 3605"/>
            <p:cNvSpPr/>
            <p:nvPr/>
          </p:nvSpPr>
          <p:spPr>
            <a:xfrm>
              <a:off x="5458325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6" name="Shape 3606"/>
            <p:cNvSpPr/>
            <p:nvPr/>
          </p:nvSpPr>
          <p:spPr>
            <a:xfrm>
              <a:off x="5458325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7" name="Shape 3607"/>
            <p:cNvSpPr/>
            <p:nvPr/>
          </p:nvSpPr>
          <p:spPr>
            <a:xfrm>
              <a:off x="5458325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8" name="Shape 3608"/>
            <p:cNvSpPr/>
            <p:nvPr/>
          </p:nvSpPr>
          <p:spPr>
            <a:xfrm>
              <a:off x="5458325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9" name="Shape 3609"/>
            <p:cNvSpPr/>
            <p:nvPr/>
          </p:nvSpPr>
          <p:spPr>
            <a:xfrm>
              <a:off x="5458325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0" name="Shape 3610"/>
            <p:cNvSpPr/>
            <p:nvPr/>
          </p:nvSpPr>
          <p:spPr>
            <a:xfrm>
              <a:off x="5458325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1" name="Shape 3611"/>
            <p:cNvSpPr/>
            <p:nvPr/>
          </p:nvSpPr>
          <p:spPr>
            <a:xfrm>
              <a:off x="5458325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2" name="Shape 3612"/>
            <p:cNvSpPr/>
            <p:nvPr/>
          </p:nvSpPr>
          <p:spPr>
            <a:xfrm>
              <a:off x="5458325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3" name="Shape 3613"/>
            <p:cNvSpPr/>
            <p:nvPr/>
          </p:nvSpPr>
          <p:spPr>
            <a:xfrm>
              <a:off x="5458325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4" name="Shape 3614"/>
            <p:cNvSpPr/>
            <p:nvPr/>
          </p:nvSpPr>
          <p:spPr>
            <a:xfrm>
              <a:off x="5458325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5" name="Shape 3615"/>
            <p:cNvSpPr/>
            <p:nvPr/>
          </p:nvSpPr>
          <p:spPr>
            <a:xfrm>
              <a:off x="5458325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6" name="Shape 3616"/>
          <p:cNvGrpSpPr/>
          <p:nvPr/>
        </p:nvGrpSpPr>
        <p:grpSpPr>
          <a:xfrm rot="10800000">
            <a:off x="7828473" y="28610"/>
            <a:ext cx="1140880" cy="5086399"/>
            <a:chOff x="5458325" y="238125"/>
            <a:chExt cx="1175075" cy="5238850"/>
          </a:xfrm>
        </p:grpSpPr>
        <p:sp>
          <p:nvSpPr>
            <p:cNvPr id="3617" name="Shape 3617"/>
            <p:cNvSpPr/>
            <p:nvPr/>
          </p:nvSpPr>
          <p:spPr>
            <a:xfrm>
              <a:off x="5458325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8" name="Shape 3618"/>
            <p:cNvSpPr/>
            <p:nvPr/>
          </p:nvSpPr>
          <p:spPr>
            <a:xfrm>
              <a:off x="5458325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9" name="Shape 3619"/>
            <p:cNvSpPr/>
            <p:nvPr/>
          </p:nvSpPr>
          <p:spPr>
            <a:xfrm>
              <a:off x="5458325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0" name="Shape 3620"/>
            <p:cNvSpPr/>
            <p:nvPr/>
          </p:nvSpPr>
          <p:spPr>
            <a:xfrm>
              <a:off x="5458325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1" name="Shape 3621"/>
            <p:cNvSpPr/>
            <p:nvPr/>
          </p:nvSpPr>
          <p:spPr>
            <a:xfrm>
              <a:off x="5458325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2" name="Shape 3622"/>
            <p:cNvSpPr/>
            <p:nvPr/>
          </p:nvSpPr>
          <p:spPr>
            <a:xfrm>
              <a:off x="5458325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3" name="Shape 3623"/>
            <p:cNvSpPr/>
            <p:nvPr/>
          </p:nvSpPr>
          <p:spPr>
            <a:xfrm>
              <a:off x="5458325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4" name="Shape 3624"/>
            <p:cNvSpPr/>
            <p:nvPr/>
          </p:nvSpPr>
          <p:spPr>
            <a:xfrm>
              <a:off x="5458325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5" name="Shape 3625"/>
            <p:cNvSpPr/>
            <p:nvPr/>
          </p:nvSpPr>
          <p:spPr>
            <a:xfrm>
              <a:off x="5458325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6" name="Shape 3626"/>
            <p:cNvSpPr/>
            <p:nvPr/>
          </p:nvSpPr>
          <p:spPr>
            <a:xfrm>
              <a:off x="5458325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7" name="Shape 3627"/>
            <p:cNvSpPr/>
            <p:nvPr/>
          </p:nvSpPr>
          <p:spPr>
            <a:xfrm>
              <a:off x="5458325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8" name="Shape 3628"/>
            <p:cNvSpPr/>
            <p:nvPr/>
          </p:nvSpPr>
          <p:spPr>
            <a:xfrm>
              <a:off x="5458325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9" name="Shape 3629"/>
            <p:cNvSpPr/>
            <p:nvPr/>
          </p:nvSpPr>
          <p:spPr>
            <a:xfrm>
              <a:off x="5458325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0" name="Shape 3630"/>
            <p:cNvSpPr/>
            <p:nvPr/>
          </p:nvSpPr>
          <p:spPr>
            <a:xfrm>
              <a:off x="5608825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1" name="Shape 3631"/>
            <p:cNvSpPr/>
            <p:nvPr/>
          </p:nvSpPr>
          <p:spPr>
            <a:xfrm>
              <a:off x="560882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2" name="Shape 3632"/>
            <p:cNvSpPr/>
            <p:nvPr/>
          </p:nvSpPr>
          <p:spPr>
            <a:xfrm>
              <a:off x="5608825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3" name="Shape 3633"/>
            <p:cNvSpPr/>
            <p:nvPr/>
          </p:nvSpPr>
          <p:spPr>
            <a:xfrm>
              <a:off x="5608825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4" name="Shape 3634"/>
            <p:cNvSpPr/>
            <p:nvPr/>
          </p:nvSpPr>
          <p:spPr>
            <a:xfrm>
              <a:off x="560882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5" name="Shape 3635"/>
            <p:cNvSpPr/>
            <p:nvPr/>
          </p:nvSpPr>
          <p:spPr>
            <a:xfrm>
              <a:off x="5608825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6" name="Shape 3636"/>
            <p:cNvSpPr/>
            <p:nvPr/>
          </p:nvSpPr>
          <p:spPr>
            <a:xfrm>
              <a:off x="560882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7" name="Shape 3637"/>
            <p:cNvSpPr/>
            <p:nvPr/>
          </p:nvSpPr>
          <p:spPr>
            <a:xfrm>
              <a:off x="5608825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8" name="Shape 3638"/>
            <p:cNvSpPr/>
            <p:nvPr/>
          </p:nvSpPr>
          <p:spPr>
            <a:xfrm>
              <a:off x="560882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9" name="Shape 3639"/>
            <p:cNvSpPr/>
            <p:nvPr/>
          </p:nvSpPr>
          <p:spPr>
            <a:xfrm>
              <a:off x="5608825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0" name="Shape 3640"/>
            <p:cNvSpPr/>
            <p:nvPr/>
          </p:nvSpPr>
          <p:spPr>
            <a:xfrm>
              <a:off x="5608825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1" name="Shape 3641"/>
            <p:cNvSpPr/>
            <p:nvPr/>
          </p:nvSpPr>
          <p:spPr>
            <a:xfrm>
              <a:off x="560882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2" name="Shape 3642"/>
            <p:cNvSpPr/>
            <p:nvPr/>
          </p:nvSpPr>
          <p:spPr>
            <a:xfrm>
              <a:off x="5608825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3" name="Shape 3643"/>
            <p:cNvSpPr/>
            <p:nvPr/>
          </p:nvSpPr>
          <p:spPr>
            <a:xfrm>
              <a:off x="5608825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4" name="Shape 3644"/>
            <p:cNvSpPr/>
            <p:nvPr/>
          </p:nvSpPr>
          <p:spPr>
            <a:xfrm>
              <a:off x="560882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5" name="Shape 3645"/>
            <p:cNvSpPr/>
            <p:nvPr/>
          </p:nvSpPr>
          <p:spPr>
            <a:xfrm>
              <a:off x="5608825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6" name="Shape 3646"/>
            <p:cNvSpPr/>
            <p:nvPr/>
          </p:nvSpPr>
          <p:spPr>
            <a:xfrm>
              <a:off x="560882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7" name="Shape 3647"/>
            <p:cNvSpPr/>
            <p:nvPr/>
          </p:nvSpPr>
          <p:spPr>
            <a:xfrm>
              <a:off x="560882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8" name="Shape 3648"/>
            <p:cNvSpPr/>
            <p:nvPr/>
          </p:nvSpPr>
          <p:spPr>
            <a:xfrm>
              <a:off x="5608825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9" name="Shape 3649"/>
            <p:cNvSpPr/>
            <p:nvPr/>
          </p:nvSpPr>
          <p:spPr>
            <a:xfrm>
              <a:off x="560882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0" name="Shape 3650"/>
            <p:cNvSpPr/>
            <p:nvPr/>
          </p:nvSpPr>
          <p:spPr>
            <a:xfrm>
              <a:off x="560882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1" name="Shape 3651"/>
            <p:cNvSpPr/>
            <p:nvPr/>
          </p:nvSpPr>
          <p:spPr>
            <a:xfrm>
              <a:off x="5608825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2" name="Shape 3652"/>
            <p:cNvSpPr/>
            <p:nvPr/>
          </p:nvSpPr>
          <p:spPr>
            <a:xfrm>
              <a:off x="5608825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3" name="Shape 3653"/>
            <p:cNvSpPr/>
            <p:nvPr/>
          </p:nvSpPr>
          <p:spPr>
            <a:xfrm>
              <a:off x="560882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4" name="Shape 3654"/>
            <p:cNvSpPr/>
            <p:nvPr/>
          </p:nvSpPr>
          <p:spPr>
            <a:xfrm>
              <a:off x="5608825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5" name="Shape 3655"/>
            <p:cNvSpPr/>
            <p:nvPr/>
          </p:nvSpPr>
          <p:spPr>
            <a:xfrm>
              <a:off x="5608825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6" name="Shape 3656"/>
            <p:cNvSpPr/>
            <p:nvPr/>
          </p:nvSpPr>
          <p:spPr>
            <a:xfrm>
              <a:off x="5608825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7" name="Shape 3657"/>
            <p:cNvSpPr/>
            <p:nvPr/>
          </p:nvSpPr>
          <p:spPr>
            <a:xfrm>
              <a:off x="5608825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8" name="Shape 3658"/>
            <p:cNvSpPr/>
            <p:nvPr/>
          </p:nvSpPr>
          <p:spPr>
            <a:xfrm>
              <a:off x="560882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9" name="Shape 3659"/>
            <p:cNvSpPr/>
            <p:nvPr/>
          </p:nvSpPr>
          <p:spPr>
            <a:xfrm>
              <a:off x="560882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0" name="Shape 3660"/>
            <p:cNvSpPr/>
            <p:nvPr/>
          </p:nvSpPr>
          <p:spPr>
            <a:xfrm>
              <a:off x="5608825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1" name="Shape 3661"/>
            <p:cNvSpPr/>
            <p:nvPr/>
          </p:nvSpPr>
          <p:spPr>
            <a:xfrm>
              <a:off x="5759350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2" name="Shape 3662"/>
            <p:cNvSpPr/>
            <p:nvPr/>
          </p:nvSpPr>
          <p:spPr>
            <a:xfrm>
              <a:off x="5759350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3" name="Shape 3663"/>
            <p:cNvSpPr/>
            <p:nvPr/>
          </p:nvSpPr>
          <p:spPr>
            <a:xfrm>
              <a:off x="5759350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4" name="Shape 3664"/>
            <p:cNvSpPr/>
            <p:nvPr/>
          </p:nvSpPr>
          <p:spPr>
            <a:xfrm>
              <a:off x="5759350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5" name="Shape 3665"/>
            <p:cNvSpPr/>
            <p:nvPr/>
          </p:nvSpPr>
          <p:spPr>
            <a:xfrm>
              <a:off x="5759350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6" name="Shape 3666"/>
            <p:cNvSpPr/>
            <p:nvPr/>
          </p:nvSpPr>
          <p:spPr>
            <a:xfrm>
              <a:off x="5759350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7" name="Shape 3667"/>
            <p:cNvSpPr/>
            <p:nvPr/>
          </p:nvSpPr>
          <p:spPr>
            <a:xfrm>
              <a:off x="5759350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8" name="Shape 3668"/>
            <p:cNvSpPr/>
            <p:nvPr/>
          </p:nvSpPr>
          <p:spPr>
            <a:xfrm>
              <a:off x="5759350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9" name="Shape 3669"/>
            <p:cNvSpPr/>
            <p:nvPr/>
          </p:nvSpPr>
          <p:spPr>
            <a:xfrm>
              <a:off x="5759350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0" name="Shape 3670"/>
            <p:cNvSpPr/>
            <p:nvPr/>
          </p:nvSpPr>
          <p:spPr>
            <a:xfrm>
              <a:off x="5759350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1" name="Shape 3671"/>
            <p:cNvSpPr/>
            <p:nvPr/>
          </p:nvSpPr>
          <p:spPr>
            <a:xfrm>
              <a:off x="5759350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2" name="Shape 3672"/>
            <p:cNvSpPr/>
            <p:nvPr/>
          </p:nvSpPr>
          <p:spPr>
            <a:xfrm>
              <a:off x="590985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3" name="Shape 3673"/>
            <p:cNvSpPr/>
            <p:nvPr/>
          </p:nvSpPr>
          <p:spPr>
            <a:xfrm>
              <a:off x="5909850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4" name="Shape 3674"/>
            <p:cNvSpPr/>
            <p:nvPr/>
          </p:nvSpPr>
          <p:spPr>
            <a:xfrm>
              <a:off x="590985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5" name="Shape 3675"/>
            <p:cNvSpPr/>
            <p:nvPr/>
          </p:nvSpPr>
          <p:spPr>
            <a:xfrm>
              <a:off x="6060375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6" name="Shape 3676"/>
            <p:cNvSpPr/>
            <p:nvPr/>
          </p:nvSpPr>
          <p:spPr>
            <a:xfrm>
              <a:off x="621087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7" name="Shape 3677"/>
            <p:cNvSpPr/>
            <p:nvPr/>
          </p:nvSpPr>
          <p:spPr>
            <a:xfrm>
              <a:off x="621087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8" name="Shape 3678"/>
            <p:cNvSpPr/>
            <p:nvPr/>
          </p:nvSpPr>
          <p:spPr>
            <a:xfrm>
              <a:off x="6511900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9" name="Shape 3679"/>
          <p:cNvGrpSpPr/>
          <p:nvPr/>
        </p:nvGrpSpPr>
        <p:grpSpPr>
          <a:xfrm rot="10800000">
            <a:off x="7682357" y="28610"/>
            <a:ext cx="994736" cy="4940279"/>
            <a:chOff x="5759350" y="388625"/>
            <a:chExt cx="1024550" cy="5088350"/>
          </a:xfrm>
        </p:grpSpPr>
        <p:sp>
          <p:nvSpPr>
            <p:cNvPr id="3680" name="Shape 3680"/>
            <p:cNvSpPr/>
            <p:nvPr/>
          </p:nvSpPr>
          <p:spPr>
            <a:xfrm>
              <a:off x="5759350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1" name="Shape 3681"/>
            <p:cNvSpPr/>
            <p:nvPr/>
          </p:nvSpPr>
          <p:spPr>
            <a:xfrm>
              <a:off x="5759350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2" name="Shape 3682"/>
            <p:cNvSpPr/>
            <p:nvPr/>
          </p:nvSpPr>
          <p:spPr>
            <a:xfrm>
              <a:off x="5759350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3" name="Shape 3683"/>
            <p:cNvSpPr/>
            <p:nvPr/>
          </p:nvSpPr>
          <p:spPr>
            <a:xfrm>
              <a:off x="5759350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4" name="Shape 3684"/>
            <p:cNvSpPr/>
            <p:nvPr/>
          </p:nvSpPr>
          <p:spPr>
            <a:xfrm>
              <a:off x="5759350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5" name="Shape 3685"/>
            <p:cNvSpPr/>
            <p:nvPr/>
          </p:nvSpPr>
          <p:spPr>
            <a:xfrm>
              <a:off x="5759350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6" name="Shape 3686"/>
            <p:cNvSpPr/>
            <p:nvPr/>
          </p:nvSpPr>
          <p:spPr>
            <a:xfrm>
              <a:off x="5759350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7" name="Shape 3687"/>
            <p:cNvSpPr/>
            <p:nvPr/>
          </p:nvSpPr>
          <p:spPr>
            <a:xfrm>
              <a:off x="590985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8" name="Shape 3688"/>
            <p:cNvSpPr/>
            <p:nvPr/>
          </p:nvSpPr>
          <p:spPr>
            <a:xfrm>
              <a:off x="5909850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9" name="Shape 3689"/>
            <p:cNvSpPr/>
            <p:nvPr/>
          </p:nvSpPr>
          <p:spPr>
            <a:xfrm>
              <a:off x="590985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0" name="Shape 3690"/>
            <p:cNvSpPr/>
            <p:nvPr/>
          </p:nvSpPr>
          <p:spPr>
            <a:xfrm>
              <a:off x="5909850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1" name="Shape 3691"/>
            <p:cNvSpPr/>
            <p:nvPr/>
          </p:nvSpPr>
          <p:spPr>
            <a:xfrm>
              <a:off x="5909850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2" name="Shape 3692"/>
            <p:cNvSpPr/>
            <p:nvPr/>
          </p:nvSpPr>
          <p:spPr>
            <a:xfrm>
              <a:off x="590985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3" name="Shape 3693"/>
            <p:cNvSpPr/>
            <p:nvPr/>
          </p:nvSpPr>
          <p:spPr>
            <a:xfrm>
              <a:off x="590985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4" name="Shape 3694"/>
            <p:cNvSpPr/>
            <p:nvPr/>
          </p:nvSpPr>
          <p:spPr>
            <a:xfrm>
              <a:off x="5909850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5" name="Shape 3695"/>
            <p:cNvSpPr/>
            <p:nvPr/>
          </p:nvSpPr>
          <p:spPr>
            <a:xfrm>
              <a:off x="5909850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6" name="Shape 3696"/>
            <p:cNvSpPr/>
            <p:nvPr/>
          </p:nvSpPr>
          <p:spPr>
            <a:xfrm>
              <a:off x="5909850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7" name="Shape 3697"/>
            <p:cNvSpPr/>
            <p:nvPr/>
          </p:nvSpPr>
          <p:spPr>
            <a:xfrm>
              <a:off x="5909850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8" name="Shape 3698"/>
            <p:cNvSpPr/>
            <p:nvPr/>
          </p:nvSpPr>
          <p:spPr>
            <a:xfrm>
              <a:off x="590985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9" name="Shape 3699"/>
            <p:cNvSpPr/>
            <p:nvPr/>
          </p:nvSpPr>
          <p:spPr>
            <a:xfrm>
              <a:off x="5909850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0" name="Shape 3700"/>
            <p:cNvSpPr/>
            <p:nvPr/>
          </p:nvSpPr>
          <p:spPr>
            <a:xfrm>
              <a:off x="5909850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1" name="Shape 3701"/>
            <p:cNvSpPr/>
            <p:nvPr/>
          </p:nvSpPr>
          <p:spPr>
            <a:xfrm>
              <a:off x="5909850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2" name="Shape 3702"/>
            <p:cNvSpPr/>
            <p:nvPr/>
          </p:nvSpPr>
          <p:spPr>
            <a:xfrm>
              <a:off x="5909850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3" name="Shape 3703"/>
            <p:cNvSpPr/>
            <p:nvPr/>
          </p:nvSpPr>
          <p:spPr>
            <a:xfrm>
              <a:off x="590985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4" name="Shape 3704"/>
            <p:cNvSpPr/>
            <p:nvPr/>
          </p:nvSpPr>
          <p:spPr>
            <a:xfrm>
              <a:off x="5909850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5" name="Shape 3705"/>
            <p:cNvSpPr/>
            <p:nvPr/>
          </p:nvSpPr>
          <p:spPr>
            <a:xfrm>
              <a:off x="5909850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6" name="Shape 3706"/>
            <p:cNvSpPr/>
            <p:nvPr/>
          </p:nvSpPr>
          <p:spPr>
            <a:xfrm>
              <a:off x="6060375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7" name="Shape 3707"/>
            <p:cNvSpPr/>
            <p:nvPr/>
          </p:nvSpPr>
          <p:spPr>
            <a:xfrm>
              <a:off x="6060375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8" name="Shape 3708"/>
            <p:cNvSpPr/>
            <p:nvPr/>
          </p:nvSpPr>
          <p:spPr>
            <a:xfrm>
              <a:off x="6060375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9" name="Shape 3709"/>
            <p:cNvSpPr/>
            <p:nvPr/>
          </p:nvSpPr>
          <p:spPr>
            <a:xfrm>
              <a:off x="6060375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0" name="Shape 3710"/>
            <p:cNvSpPr/>
            <p:nvPr/>
          </p:nvSpPr>
          <p:spPr>
            <a:xfrm>
              <a:off x="6060375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1" name="Shape 3711"/>
            <p:cNvSpPr/>
            <p:nvPr/>
          </p:nvSpPr>
          <p:spPr>
            <a:xfrm>
              <a:off x="6060375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2" name="Shape 3712"/>
            <p:cNvSpPr/>
            <p:nvPr/>
          </p:nvSpPr>
          <p:spPr>
            <a:xfrm>
              <a:off x="6060375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3" name="Shape 3713"/>
            <p:cNvSpPr/>
            <p:nvPr/>
          </p:nvSpPr>
          <p:spPr>
            <a:xfrm>
              <a:off x="6060375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4" name="Shape 3714"/>
            <p:cNvSpPr/>
            <p:nvPr/>
          </p:nvSpPr>
          <p:spPr>
            <a:xfrm>
              <a:off x="6060375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5" name="Shape 3715"/>
            <p:cNvSpPr/>
            <p:nvPr/>
          </p:nvSpPr>
          <p:spPr>
            <a:xfrm>
              <a:off x="6060375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6" name="Shape 3716"/>
            <p:cNvSpPr/>
            <p:nvPr/>
          </p:nvSpPr>
          <p:spPr>
            <a:xfrm>
              <a:off x="6060375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7" name="Shape 3717"/>
            <p:cNvSpPr/>
            <p:nvPr/>
          </p:nvSpPr>
          <p:spPr>
            <a:xfrm>
              <a:off x="6060375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8" name="Shape 3718"/>
            <p:cNvSpPr/>
            <p:nvPr/>
          </p:nvSpPr>
          <p:spPr>
            <a:xfrm>
              <a:off x="6060375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9" name="Shape 3719"/>
            <p:cNvSpPr/>
            <p:nvPr/>
          </p:nvSpPr>
          <p:spPr>
            <a:xfrm>
              <a:off x="6060375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0" name="Shape 3720"/>
            <p:cNvSpPr/>
            <p:nvPr/>
          </p:nvSpPr>
          <p:spPr>
            <a:xfrm>
              <a:off x="6060375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1" name="Shape 3721"/>
            <p:cNvSpPr/>
            <p:nvPr/>
          </p:nvSpPr>
          <p:spPr>
            <a:xfrm>
              <a:off x="6060375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2" name="Shape 3722"/>
            <p:cNvSpPr/>
            <p:nvPr/>
          </p:nvSpPr>
          <p:spPr>
            <a:xfrm>
              <a:off x="6060375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3" name="Shape 3723"/>
            <p:cNvSpPr/>
            <p:nvPr/>
          </p:nvSpPr>
          <p:spPr>
            <a:xfrm>
              <a:off x="6060375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4" name="Shape 3724"/>
            <p:cNvSpPr/>
            <p:nvPr/>
          </p:nvSpPr>
          <p:spPr>
            <a:xfrm>
              <a:off x="6060375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5" name="Shape 3725"/>
            <p:cNvSpPr/>
            <p:nvPr/>
          </p:nvSpPr>
          <p:spPr>
            <a:xfrm>
              <a:off x="6060375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6" name="Shape 3726"/>
            <p:cNvSpPr/>
            <p:nvPr/>
          </p:nvSpPr>
          <p:spPr>
            <a:xfrm>
              <a:off x="6060375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7" name="Shape 3727"/>
            <p:cNvSpPr/>
            <p:nvPr/>
          </p:nvSpPr>
          <p:spPr>
            <a:xfrm>
              <a:off x="6060375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8" name="Shape 3728"/>
            <p:cNvSpPr/>
            <p:nvPr/>
          </p:nvSpPr>
          <p:spPr>
            <a:xfrm>
              <a:off x="6060375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9" name="Shape 3729"/>
            <p:cNvSpPr/>
            <p:nvPr/>
          </p:nvSpPr>
          <p:spPr>
            <a:xfrm>
              <a:off x="6060375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0" name="Shape 3730"/>
            <p:cNvSpPr/>
            <p:nvPr/>
          </p:nvSpPr>
          <p:spPr>
            <a:xfrm>
              <a:off x="6060375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1" name="Shape 3731"/>
            <p:cNvSpPr/>
            <p:nvPr/>
          </p:nvSpPr>
          <p:spPr>
            <a:xfrm>
              <a:off x="6060375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2" name="Shape 3732"/>
            <p:cNvSpPr/>
            <p:nvPr/>
          </p:nvSpPr>
          <p:spPr>
            <a:xfrm>
              <a:off x="621087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3" name="Shape 3733"/>
            <p:cNvSpPr/>
            <p:nvPr/>
          </p:nvSpPr>
          <p:spPr>
            <a:xfrm>
              <a:off x="621087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4" name="Shape 3734"/>
            <p:cNvSpPr/>
            <p:nvPr/>
          </p:nvSpPr>
          <p:spPr>
            <a:xfrm>
              <a:off x="6210875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5" name="Shape 3735"/>
            <p:cNvSpPr/>
            <p:nvPr/>
          </p:nvSpPr>
          <p:spPr>
            <a:xfrm>
              <a:off x="621087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6" name="Shape 3736"/>
            <p:cNvSpPr/>
            <p:nvPr/>
          </p:nvSpPr>
          <p:spPr>
            <a:xfrm>
              <a:off x="621087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7" name="Shape 3737"/>
            <p:cNvSpPr/>
            <p:nvPr/>
          </p:nvSpPr>
          <p:spPr>
            <a:xfrm>
              <a:off x="6210875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8" name="Shape 3738"/>
            <p:cNvSpPr/>
            <p:nvPr/>
          </p:nvSpPr>
          <p:spPr>
            <a:xfrm>
              <a:off x="621087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9" name="Shape 3739"/>
            <p:cNvSpPr/>
            <p:nvPr/>
          </p:nvSpPr>
          <p:spPr>
            <a:xfrm>
              <a:off x="6210875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0" name="Shape 3740"/>
            <p:cNvSpPr/>
            <p:nvPr/>
          </p:nvSpPr>
          <p:spPr>
            <a:xfrm>
              <a:off x="6210875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1" name="Shape 3741"/>
            <p:cNvSpPr/>
            <p:nvPr/>
          </p:nvSpPr>
          <p:spPr>
            <a:xfrm>
              <a:off x="621087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2" name="Shape 3742"/>
            <p:cNvSpPr/>
            <p:nvPr/>
          </p:nvSpPr>
          <p:spPr>
            <a:xfrm>
              <a:off x="621087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3" name="Shape 3743"/>
            <p:cNvSpPr/>
            <p:nvPr/>
          </p:nvSpPr>
          <p:spPr>
            <a:xfrm>
              <a:off x="6210875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4" name="Shape 3744"/>
            <p:cNvSpPr/>
            <p:nvPr/>
          </p:nvSpPr>
          <p:spPr>
            <a:xfrm>
              <a:off x="621087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5" name="Shape 3745"/>
            <p:cNvSpPr/>
            <p:nvPr/>
          </p:nvSpPr>
          <p:spPr>
            <a:xfrm>
              <a:off x="6210875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6" name="Shape 3746"/>
            <p:cNvSpPr/>
            <p:nvPr/>
          </p:nvSpPr>
          <p:spPr>
            <a:xfrm>
              <a:off x="621087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7" name="Shape 3747"/>
            <p:cNvSpPr/>
            <p:nvPr/>
          </p:nvSpPr>
          <p:spPr>
            <a:xfrm>
              <a:off x="621087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8" name="Shape 3748"/>
            <p:cNvSpPr/>
            <p:nvPr/>
          </p:nvSpPr>
          <p:spPr>
            <a:xfrm>
              <a:off x="6210875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9" name="Shape 3749"/>
            <p:cNvSpPr/>
            <p:nvPr/>
          </p:nvSpPr>
          <p:spPr>
            <a:xfrm>
              <a:off x="6210875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0" name="Shape 3750"/>
            <p:cNvSpPr/>
            <p:nvPr/>
          </p:nvSpPr>
          <p:spPr>
            <a:xfrm>
              <a:off x="6210875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1" name="Shape 3751"/>
            <p:cNvSpPr/>
            <p:nvPr/>
          </p:nvSpPr>
          <p:spPr>
            <a:xfrm>
              <a:off x="621087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2" name="Shape 3752"/>
            <p:cNvSpPr/>
            <p:nvPr/>
          </p:nvSpPr>
          <p:spPr>
            <a:xfrm>
              <a:off x="6361375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3" name="Shape 3753"/>
            <p:cNvSpPr/>
            <p:nvPr/>
          </p:nvSpPr>
          <p:spPr>
            <a:xfrm>
              <a:off x="636137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4" name="Shape 3754"/>
            <p:cNvSpPr/>
            <p:nvPr/>
          </p:nvSpPr>
          <p:spPr>
            <a:xfrm>
              <a:off x="636137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5" name="Shape 3755"/>
            <p:cNvSpPr/>
            <p:nvPr/>
          </p:nvSpPr>
          <p:spPr>
            <a:xfrm>
              <a:off x="636137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6" name="Shape 3756"/>
            <p:cNvSpPr/>
            <p:nvPr/>
          </p:nvSpPr>
          <p:spPr>
            <a:xfrm>
              <a:off x="636137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7" name="Shape 3757"/>
            <p:cNvSpPr/>
            <p:nvPr/>
          </p:nvSpPr>
          <p:spPr>
            <a:xfrm>
              <a:off x="636137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8" name="Shape 3758"/>
            <p:cNvSpPr/>
            <p:nvPr/>
          </p:nvSpPr>
          <p:spPr>
            <a:xfrm>
              <a:off x="636137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9" name="Shape 3759"/>
            <p:cNvSpPr/>
            <p:nvPr/>
          </p:nvSpPr>
          <p:spPr>
            <a:xfrm>
              <a:off x="636137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0" name="Shape 3760"/>
            <p:cNvSpPr/>
            <p:nvPr/>
          </p:nvSpPr>
          <p:spPr>
            <a:xfrm>
              <a:off x="636137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1" name="Shape 3761"/>
            <p:cNvSpPr/>
            <p:nvPr/>
          </p:nvSpPr>
          <p:spPr>
            <a:xfrm>
              <a:off x="636137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2" name="Shape 3762"/>
            <p:cNvSpPr/>
            <p:nvPr/>
          </p:nvSpPr>
          <p:spPr>
            <a:xfrm>
              <a:off x="636137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3" name="Shape 3763"/>
            <p:cNvSpPr/>
            <p:nvPr/>
          </p:nvSpPr>
          <p:spPr>
            <a:xfrm>
              <a:off x="636137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4" name="Shape 3764"/>
            <p:cNvSpPr/>
            <p:nvPr/>
          </p:nvSpPr>
          <p:spPr>
            <a:xfrm>
              <a:off x="6361375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5" name="Shape 3765"/>
            <p:cNvSpPr/>
            <p:nvPr/>
          </p:nvSpPr>
          <p:spPr>
            <a:xfrm>
              <a:off x="636137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6" name="Shape 3766"/>
            <p:cNvSpPr/>
            <p:nvPr/>
          </p:nvSpPr>
          <p:spPr>
            <a:xfrm>
              <a:off x="636137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7" name="Shape 3767"/>
            <p:cNvSpPr/>
            <p:nvPr/>
          </p:nvSpPr>
          <p:spPr>
            <a:xfrm>
              <a:off x="6361375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8" name="Shape 3768"/>
            <p:cNvSpPr/>
            <p:nvPr/>
          </p:nvSpPr>
          <p:spPr>
            <a:xfrm>
              <a:off x="636137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9" name="Shape 3769"/>
            <p:cNvSpPr/>
            <p:nvPr/>
          </p:nvSpPr>
          <p:spPr>
            <a:xfrm>
              <a:off x="636137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0" name="Shape 3770"/>
            <p:cNvSpPr/>
            <p:nvPr/>
          </p:nvSpPr>
          <p:spPr>
            <a:xfrm>
              <a:off x="6511900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1" name="Shape 3771"/>
            <p:cNvSpPr/>
            <p:nvPr/>
          </p:nvSpPr>
          <p:spPr>
            <a:xfrm>
              <a:off x="6511900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2" name="Shape 3772"/>
            <p:cNvSpPr/>
            <p:nvPr/>
          </p:nvSpPr>
          <p:spPr>
            <a:xfrm>
              <a:off x="6511900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3" name="Shape 3773"/>
            <p:cNvSpPr/>
            <p:nvPr/>
          </p:nvSpPr>
          <p:spPr>
            <a:xfrm>
              <a:off x="6511900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4" name="Shape 3774"/>
            <p:cNvSpPr/>
            <p:nvPr/>
          </p:nvSpPr>
          <p:spPr>
            <a:xfrm>
              <a:off x="6511900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5" name="Shape 3775"/>
            <p:cNvSpPr/>
            <p:nvPr/>
          </p:nvSpPr>
          <p:spPr>
            <a:xfrm>
              <a:off x="651190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6" name="Shape 3776"/>
            <p:cNvSpPr/>
            <p:nvPr/>
          </p:nvSpPr>
          <p:spPr>
            <a:xfrm>
              <a:off x="6511900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7" name="Shape 3777"/>
            <p:cNvSpPr/>
            <p:nvPr/>
          </p:nvSpPr>
          <p:spPr>
            <a:xfrm>
              <a:off x="6511900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8" name="Shape 3778"/>
            <p:cNvSpPr/>
            <p:nvPr/>
          </p:nvSpPr>
          <p:spPr>
            <a:xfrm>
              <a:off x="666240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9" name="Shape 3779"/>
            <p:cNvSpPr/>
            <p:nvPr/>
          </p:nvSpPr>
          <p:spPr>
            <a:xfrm>
              <a:off x="666240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0" name="Shape 3780"/>
            <p:cNvSpPr/>
            <p:nvPr/>
          </p:nvSpPr>
          <p:spPr>
            <a:xfrm>
              <a:off x="666240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1" name="Shape 3781"/>
          <p:cNvGrpSpPr/>
          <p:nvPr/>
        </p:nvGrpSpPr>
        <p:grpSpPr>
          <a:xfrm rot="10800000">
            <a:off x="7682352" y="28610"/>
            <a:ext cx="1140880" cy="5086399"/>
            <a:chOff x="5608825" y="238125"/>
            <a:chExt cx="1175075" cy="5238850"/>
          </a:xfrm>
        </p:grpSpPr>
        <p:sp>
          <p:nvSpPr>
            <p:cNvPr id="3782" name="Shape 3782"/>
            <p:cNvSpPr/>
            <p:nvPr/>
          </p:nvSpPr>
          <p:spPr>
            <a:xfrm>
              <a:off x="5608825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3" name="Shape 3783"/>
            <p:cNvSpPr/>
            <p:nvPr/>
          </p:nvSpPr>
          <p:spPr>
            <a:xfrm>
              <a:off x="560882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4" name="Shape 3784"/>
            <p:cNvSpPr/>
            <p:nvPr/>
          </p:nvSpPr>
          <p:spPr>
            <a:xfrm>
              <a:off x="560882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5" name="Shape 3785"/>
            <p:cNvSpPr/>
            <p:nvPr/>
          </p:nvSpPr>
          <p:spPr>
            <a:xfrm>
              <a:off x="560882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6" name="Shape 3786"/>
            <p:cNvSpPr/>
            <p:nvPr/>
          </p:nvSpPr>
          <p:spPr>
            <a:xfrm>
              <a:off x="5759350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7" name="Shape 3787"/>
            <p:cNvSpPr/>
            <p:nvPr/>
          </p:nvSpPr>
          <p:spPr>
            <a:xfrm>
              <a:off x="5759350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8" name="Shape 3788"/>
            <p:cNvSpPr/>
            <p:nvPr/>
          </p:nvSpPr>
          <p:spPr>
            <a:xfrm>
              <a:off x="5759350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9" name="Shape 3789"/>
            <p:cNvSpPr/>
            <p:nvPr/>
          </p:nvSpPr>
          <p:spPr>
            <a:xfrm>
              <a:off x="5759350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0" name="Shape 3790"/>
            <p:cNvSpPr/>
            <p:nvPr/>
          </p:nvSpPr>
          <p:spPr>
            <a:xfrm>
              <a:off x="5759350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1" name="Shape 3791"/>
            <p:cNvSpPr/>
            <p:nvPr/>
          </p:nvSpPr>
          <p:spPr>
            <a:xfrm>
              <a:off x="5759350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2" name="Shape 3792"/>
            <p:cNvSpPr/>
            <p:nvPr/>
          </p:nvSpPr>
          <p:spPr>
            <a:xfrm>
              <a:off x="5759350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3" name="Shape 3793"/>
            <p:cNvSpPr/>
            <p:nvPr/>
          </p:nvSpPr>
          <p:spPr>
            <a:xfrm>
              <a:off x="5759350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4" name="Shape 3794"/>
            <p:cNvSpPr/>
            <p:nvPr/>
          </p:nvSpPr>
          <p:spPr>
            <a:xfrm>
              <a:off x="5759350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5" name="Shape 3795"/>
            <p:cNvSpPr/>
            <p:nvPr/>
          </p:nvSpPr>
          <p:spPr>
            <a:xfrm>
              <a:off x="5759350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6" name="Shape 3796"/>
            <p:cNvSpPr/>
            <p:nvPr/>
          </p:nvSpPr>
          <p:spPr>
            <a:xfrm>
              <a:off x="5759350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7" name="Shape 3797"/>
            <p:cNvSpPr/>
            <p:nvPr/>
          </p:nvSpPr>
          <p:spPr>
            <a:xfrm>
              <a:off x="5759350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8" name="Shape 3798"/>
            <p:cNvSpPr/>
            <p:nvPr/>
          </p:nvSpPr>
          <p:spPr>
            <a:xfrm>
              <a:off x="5759350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9" name="Shape 3799"/>
            <p:cNvSpPr/>
            <p:nvPr/>
          </p:nvSpPr>
          <p:spPr>
            <a:xfrm>
              <a:off x="575935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0" name="Shape 3800"/>
            <p:cNvSpPr/>
            <p:nvPr/>
          </p:nvSpPr>
          <p:spPr>
            <a:xfrm>
              <a:off x="5759350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1" name="Shape 3801"/>
            <p:cNvSpPr/>
            <p:nvPr/>
          </p:nvSpPr>
          <p:spPr>
            <a:xfrm>
              <a:off x="5759350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2" name="Shape 3802"/>
            <p:cNvSpPr/>
            <p:nvPr/>
          </p:nvSpPr>
          <p:spPr>
            <a:xfrm>
              <a:off x="5759350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3" name="Shape 3803"/>
            <p:cNvSpPr/>
            <p:nvPr/>
          </p:nvSpPr>
          <p:spPr>
            <a:xfrm>
              <a:off x="5909850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4" name="Shape 3804"/>
            <p:cNvSpPr/>
            <p:nvPr/>
          </p:nvSpPr>
          <p:spPr>
            <a:xfrm>
              <a:off x="5909850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5" name="Shape 3805"/>
            <p:cNvSpPr/>
            <p:nvPr/>
          </p:nvSpPr>
          <p:spPr>
            <a:xfrm>
              <a:off x="5909850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6" name="Shape 3806"/>
            <p:cNvSpPr/>
            <p:nvPr/>
          </p:nvSpPr>
          <p:spPr>
            <a:xfrm>
              <a:off x="590985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7" name="Shape 3807"/>
            <p:cNvSpPr/>
            <p:nvPr/>
          </p:nvSpPr>
          <p:spPr>
            <a:xfrm>
              <a:off x="590985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8" name="Shape 3808"/>
            <p:cNvSpPr/>
            <p:nvPr/>
          </p:nvSpPr>
          <p:spPr>
            <a:xfrm>
              <a:off x="5909850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9" name="Shape 3809"/>
            <p:cNvSpPr/>
            <p:nvPr/>
          </p:nvSpPr>
          <p:spPr>
            <a:xfrm>
              <a:off x="5909850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0" name="Shape 3810"/>
            <p:cNvSpPr/>
            <p:nvPr/>
          </p:nvSpPr>
          <p:spPr>
            <a:xfrm>
              <a:off x="5909850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1" name="Shape 3811"/>
            <p:cNvSpPr/>
            <p:nvPr/>
          </p:nvSpPr>
          <p:spPr>
            <a:xfrm>
              <a:off x="5909850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2" name="Shape 3812"/>
            <p:cNvSpPr/>
            <p:nvPr/>
          </p:nvSpPr>
          <p:spPr>
            <a:xfrm>
              <a:off x="5909850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3" name="Shape 3813"/>
            <p:cNvSpPr/>
            <p:nvPr/>
          </p:nvSpPr>
          <p:spPr>
            <a:xfrm>
              <a:off x="590985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4" name="Shape 3814"/>
            <p:cNvSpPr/>
            <p:nvPr/>
          </p:nvSpPr>
          <p:spPr>
            <a:xfrm>
              <a:off x="5909850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5" name="Shape 3815"/>
            <p:cNvSpPr/>
            <p:nvPr/>
          </p:nvSpPr>
          <p:spPr>
            <a:xfrm>
              <a:off x="5909850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6" name="Shape 3816"/>
            <p:cNvSpPr/>
            <p:nvPr/>
          </p:nvSpPr>
          <p:spPr>
            <a:xfrm>
              <a:off x="6060375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7" name="Shape 3817"/>
            <p:cNvSpPr/>
            <p:nvPr/>
          </p:nvSpPr>
          <p:spPr>
            <a:xfrm>
              <a:off x="6060375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8" name="Shape 3818"/>
            <p:cNvSpPr/>
            <p:nvPr/>
          </p:nvSpPr>
          <p:spPr>
            <a:xfrm>
              <a:off x="6060375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9" name="Shape 3819"/>
            <p:cNvSpPr/>
            <p:nvPr/>
          </p:nvSpPr>
          <p:spPr>
            <a:xfrm>
              <a:off x="6060375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0" name="Shape 3820"/>
            <p:cNvSpPr/>
            <p:nvPr/>
          </p:nvSpPr>
          <p:spPr>
            <a:xfrm>
              <a:off x="6060375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1" name="Shape 3821"/>
            <p:cNvSpPr/>
            <p:nvPr/>
          </p:nvSpPr>
          <p:spPr>
            <a:xfrm>
              <a:off x="6060375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2" name="Shape 3822"/>
            <p:cNvSpPr/>
            <p:nvPr/>
          </p:nvSpPr>
          <p:spPr>
            <a:xfrm>
              <a:off x="6060375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3" name="Shape 3823"/>
            <p:cNvSpPr/>
            <p:nvPr/>
          </p:nvSpPr>
          <p:spPr>
            <a:xfrm>
              <a:off x="6060375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4" name="Shape 3824"/>
            <p:cNvSpPr/>
            <p:nvPr/>
          </p:nvSpPr>
          <p:spPr>
            <a:xfrm>
              <a:off x="6210875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5" name="Shape 3825"/>
            <p:cNvSpPr/>
            <p:nvPr/>
          </p:nvSpPr>
          <p:spPr>
            <a:xfrm>
              <a:off x="6210875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6" name="Shape 3826"/>
            <p:cNvSpPr/>
            <p:nvPr/>
          </p:nvSpPr>
          <p:spPr>
            <a:xfrm>
              <a:off x="621087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7" name="Shape 3827"/>
            <p:cNvSpPr/>
            <p:nvPr/>
          </p:nvSpPr>
          <p:spPr>
            <a:xfrm>
              <a:off x="621087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8" name="Shape 3828"/>
            <p:cNvSpPr/>
            <p:nvPr/>
          </p:nvSpPr>
          <p:spPr>
            <a:xfrm>
              <a:off x="621087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9" name="Shape 3829"/>
            <p:cNvSpPr/>
            <p:nvPr/>
          </p:nvSpPr>
          <p:spPr>
            <a:xfrm>
              <a:off x="6361375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0" name="Shape 3830"/>
            <p:cNvSpPr/>
            <p:nvPr/>
          </p:nvSpPr>
          <p:spPr>
            <a:xfrm>
              <a:off x="636137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1" name="Shape 3831"/>
            <p:cNvSpPr/>
            <p:nvPr/>
          </p:nvSpPr>
          <p:spPr>
            <a:xfrm>
              <a:off x="666240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32" name="Shape 383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_1">
    <p:spTree>
      <p:nvGrpSpPr>
        <p:cNvPr id="3833" name="Shape 3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4" name="Shape 38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35" name="Shape 38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36" name="Shape 38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▪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●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○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■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529" name="Shape 529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▪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●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○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■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grpSp>
        <p:nvGrpSpPr>
          <p:cNvPr id="530" name="Shape 530"/>
          <p:cNvGrpSpPr/>
          <p:nvPr/>
        </p:nvGrpSpPr>
        <p:grpSpPr>
          <a:xfrm rot="10800000">
            <a:off x="8851390" y="28610"/>
            <a:ext cx="264109" cy="5086399"/>
            <a:chOff x="5307800" y="238125"/>
            <a:chExt cx="272025" cy="5238850"/>
          </a:xfrm>
        </p:grpSpPr>
        <p:sp>
          <p:nvSpPr>
            <p:cNvPr id="531" name="Shape 531"/>
            <p:cNvSpPr/>
            <p:nvPr/>
          </p:nvSpPr>
          <p:spPr>
            <a:xfrm>
              <a:off x="5307800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530780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5307800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530780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5307800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530780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5307800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530780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5307800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530780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5307800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5307800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530780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5307800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5307800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5307800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>
              <a:off x="530780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530780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5307800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5307800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5307800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5307800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5307800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530780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5307800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5307800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5307800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5307800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5307800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530780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5307800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Shape 562"/>
            <p:cNvSpPr/>
            <p:nvPr/>
          </p:nvSpPr>
          <p:spPr>
            <a:xfrm>
              <a:off x="530780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5307800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5307800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5307800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5458325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5458325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5458325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5458325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5458325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5458325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5458325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5458325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5458325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5458325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5458325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5458325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5458325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5458325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5458325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5458325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5458325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5458325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5458325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5458325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5458325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5458325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8" name="Shape 588"/>
          <p:cNvGrpSpPr/>
          <p:nvPr/>
        </p:nvGrpSpPr>
        <p:grpSpPr>
          <a:xfrm rot="10800000">
            <a:off x="7828473" y="28610"/>
            <a:ext cx="1140880" cy="5086399"/>
            <a:chOff x="5458325" y="238125"/>
            <a:chExt cx="1175075" cy="5238850"/>
          </a:xfrm>
        </p:grpSpPr>
        <p:sp>
          <p:nvSpPr>
            <p:cNvPr id="589" name="Shape 589"/>
            <p:cNvSpPr/>
            <p:nvPr/>
          </p:nvSpPr>
          <p:spPr>
            <a:xfrm>
              <a:off x="5458325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5458325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5458325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5458325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5458325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5458325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5458325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5458325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>
              <a:off x="5458325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5458325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>
              <a:off x="5458325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>
              <a:off x="5458325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>
              <a:off x="5458325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>
              <a:off x="5608825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560882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5608825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5608825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>
              <a:off x="560882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>
              <a:off x="5608825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560882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5608825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Shape 610"/>
            <p:cNvSpPr/>
            <p:nvPr/>
          </p:nvSpPr>
          <p:spPr>
            <a:xfrm>
              <a:off x="560882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Shape 611"/>
            <p:cNvSpPr/>
            <p:nvPr/>
          </p:nvSpPr>
          <p:spPr>
            <a:xfrm>
              <a:off x="5608825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Shape 612"/>
            <p:cNvSpPr/>
            <p:nvPr/>
          </p:nvSpPr>
          <p:spPr>
            <a:xfrm>
              <a:off x="5608825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Shape 613"/>
            <p:cNvSpPr/>
            <p:nvPr/>
          </p:nvSpPr>
          <p:spPr>
            <a:xfrm>
              <a:off x="560882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Shape 614"/>
            <p:cNvSpPr/>
            <p:nvPr/>
          </p:nvSpPr>
          <p:spPr>
            <a:xfrm>
              <a:off x="5608825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Shape 615"/>
            <p:cNvSpPr/>
            <p:nvPr/>
          </p:nvSpPr>
          <p:spPr>
            <a:xfrm>
              <a:off x="5608825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560882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5608825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560882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560882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5608825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560882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560882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5608825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5608825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560882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5608825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5608825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Shape 628"/>
            <p:cNvSpPr/>
            <p:nvPr/>
          </p:nvSpPr>
          <p:spPr>
            <a:xfrm>
              <a:off x="5608825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Shape 629"/>
            <p:cNvSpPr/>
            <p:nvPr/>
          </p:nvSpPr>
          <p:spPr>
            <a:xfrm>
              <a:off x="5608825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560882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560882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Shape 632"/>
            <p:cNvSpPr/>
            <p:nvPr/>
          </p:nvSpPr>
          <p:spPr>
            <a:xfrm>
              <a:off x="5608825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Shape 633"/>
            <p:cNvSpPr/>
            <p:nvPr/>
          </p:nvSpPr>
          <p:spPr>
            <a:xfrm>
              <a:off x="5759350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5759350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5759350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5759350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5759350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5759350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Shape 639"/>
            <p:cNvSpPr/>
            <p:nvPr/>
          </p:nvSpPr>
          <p:spPr>
            <a:xfrm>
              <a:off x="5759350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Shape 640"/>
            <p:cNvSpPr/>
            <p:nvPr/>
          </p:nvSpPr>
          <p:spPr>
            <a:xfrm>
              <a:off x="5759350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5759350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5759350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Shape 643"/>
            <p:cNvSpPr/>
            <p:nvPr/>
          </p:nvSpPr>
          <p:spPr>
            <a:xfrm>
              <a:off x="5759350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Shape 644"/>
            <p:cNvSpPr/>
            <p:nvPr/>
          </p:nvSpPr>
          <p:spPr>
            <a:xfrm>
              <a:off x="590985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5909850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590985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6060375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Shape 648"/>
            <p:cNvSpPr/>
            <p:nvPr/>
          </p:nvSpPr>
          <p:spPr>
            <a:xfrm>
              <a:off x="621087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621087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6511900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1" name="Shape 651"/>
          <p:cNvGrpSpPr/>
          <p:nvPr/>
        </p:nvGrpSpPr>
        <p:grpSpPr>
          <a:xfrm rot="10800000">
            <a:off x="7682357" y="28610"/>
            <a:ext cx="994736" cy="4940279"/>
            <a:chOff x="5759350" y="388625"/>
            <a:chExt cx="1024550" cy="5088350"/>
          </a:xfrm>
        </p:grpSpPr>
        <p:sp>
          <p:nvSpPr>
            <p:cNvPr id="652" name="Shape 652"/>
            <p:cNvSpPr/>
            <p:nvPr/>
          </p:nvSpPr>
          <p:spPr>
            <a:xfrm>
              <a:off x="5759350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5759350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Shape 654"/>
            <p:cNvSpPr/>
            <p:nvPr/>
          </p:nvSpPr>
          <p:spPr>
            <a:xfrm>
              <a:off x="5759350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5759350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5759350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5759350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5759350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590985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5909850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>
              <a:off x="590985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>
              <a:off x="5909850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5909850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590985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Shape 665"/>
            <p:cNvSpPr/>
            <p:nvPr/>
          </p:nvSpPr>
          <p:spPr>
            <a:xfrm>
              <a:off x="590985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Shape 666"/>
            <p:cNvSpPr/>
            <p:nvPr/>
          </p:nvSpPr>
          <p:spPr>
            <a:xfrm>
              <a:off x="5909850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5909850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5909850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5909850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590985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5909850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5909850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5909850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5909850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Shape 675"/>
            <p:cNvSpPr/>
            <p:nvPr/>
          </p:nvSpPr>
          <p:spPr>
            <a:xfrm>
              <a:off x="590985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>
              <a:off x="5909850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5909850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6060375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6060375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Shape 680"/>
            <p:cNvSpPr/>
            <p:nvPr/>
          </p:nvSpPr>
          <p:spPr>
            <a:xfrm>
              <a:off x="6060375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Shape 681"/>
            <p:cNvSpPr/>
            <p:nvPr/>
          </p:nvSpPr>
          <p:spPr>
            <a:xfrm>
              <a:off x="6060375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Shape 682"/>
            <p:cNvSpPr/>
            <p:nvPr/>
          </p:nvSpPr>
          <p:spPr>
            <a:xfrm>
              <a:off x="6060375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6060375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6060375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6060375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6060375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Shape 687"/>
            <p:cNvSpPr/>
            <p:nvPr/>
          </p:nvSpPr>
          <p:spPr>
            <a:xfrm>
              <a:off x="6060375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Shape 688"/>
            <p:cNvSpPr/>
            <p:nvPr/>
          </p:nvSpPr>
          <p:spPr>
            <a:xfrm>
              <a:off x="6060375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6060375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>
              <a:off x="6060375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6060375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6060375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6060375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6060375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Shape 695"/>
            <p:cNvSpPr/>
            <p:nvPr/>
          </p:nvSpPr>
          <p:spPr>
            <a:xfrm>
              <a:off x="6060375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Shape 696"/>
            <p:cNvSpPr/>
            <p:nvPr/>
          </p:nvSpPr>
          <p:spPr>
            <a:xfrm>
              <a:off x="6060375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>
              <a:off x="6060375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6060375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Shape 699"/>
            <p:cNvSpPr/>
            <p:nvPr/>
          </p:nvSpPr>
          <p:spPr>
            <a:xfrm>
              <a:off x="6060375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Shape 700"/>
            <p:cNvSpPr/>
            <p:nvPr/>
          </p:nvSpPr>
          <p:spPr>
            <a:xfrm>
              <a:off x="6060375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Shape 701"/>
            <p:cNvSpPr/>
            <p:nvPr/>
          </p:nvSpPr>
          <p:spPr>
            <a:xfrm>
              <a:off x="6060375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Shape 702"/>
            <p:cNvSpPr/>
            <p:nvPr/>
          </p:nvSpPr>
          <p:spPr>
            <a:xfrm>
              <a:off x="6060375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Shape 703"/>
            <p:cNvSpPr/>
            <p:nvPr/>
          </p:nvSpPr>
          <p:spPr>
            <a:xfrm>
              <a:off x="6060375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Shape 704"/>
            <p:cNvSpPr/>
            <p:nvPr/>
          </p:nvSpPr>
          <p:spPr>
            <a:xfrm>
              <a:off x="621087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Shape 705"/>
            <p:cNvSpPr/>
            <p:nvPr/>
          </p:nvSpPr>
          <p:spPr>
            <a:xfrm>
              <a:off x="621087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6210875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621087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621087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6210875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621087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6210875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6210875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621087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621087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Shape 715"/>
            <p:cNvSpPr/>
            <p:nvPr/>
          </p:nvSpPr>
          <p:spPr>
            <a:xfrm>
              <a:off x="6210875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Shape 716"/>
            <p:cNvSpPr/>
            <p:nvPr/>
          </p:nvSpPr>
          <p:spPr>
            <a:xfrm>
              <a:off x="621087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6210875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Shape 718"/>
            <p:cNvSpPr/>
            <p:nvPr/>
          </p:nvSpPr>
          <p:spPr>
            <a:xfrm>
              <a:off x="621087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Shape 719"/>
            <p:cNvSpPr/>
            <p:nvPr/>
          </p:nvSpPr>
          <p:spPr>
            <a:xfrm>
              <a:off x="621087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Shape 720"/>
            <p:cNvSpPr/>
            <p:nvPr/>
          </p:nvSpPr>
          <p:spPr>
            <a:xfrm>
              <a:off x="6210875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Shape 721"/>
            <p:cNvSpPr/>
            <p:nvPr/>
          </p:nvSpPr>
          <p:spPr>
            <a:xfrm>
              <a:off x="6210875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Shape 722"/>
            <p:cNvSpPr/>
            <p:nvPr/>
          </p:nvSpPr>
          <p:spPr>
            <a:xfrm>
              <a:off x="6210875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621087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Shape 724"/>
            <p:cNvSpPr/>
            <p:nvPr/>
          </p:nvSpPr>
          <p:spPr>
            <a:xfrm>
              <a:off x="6361375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Shape 725"/>
            <p:cNvSpPr/>
            <p:nvPr/>
          </p:nvSpPr>
          <p:spPr>
            <a:xfrm>
              <a:off x="636137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Shape 726"/>
            <p:cNvSpPr/>
            <p:nvPr/>
          </p:nvSpPr>
          <p:spPr>
            <a:xfrm>
              <a:off x="636137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Shape 727"/>
            <p:cNvSpPr/>
            <p:nvPr/>
          </p:nvSpPr>
          <p:spPr>
            <a:xfrm>
              <a:off x="636137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Shape 728"/>
            <p:cNvSpPr/>
            <p:nvPr/>
          </p:nvSpPr>
          <p:spPr>
            <a:xfrm>
              <a:off x="636137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Shape 729"/>
            <p:cNvSpPr/>
            <p:nvPr/>
          </p:nvSpPr>
          <p:spPr>
            <a:xfrm>
              <a:off x="636137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Shape 730"/>
            <p:cNvSpPr/>
            <p:nvPr/>
          </p:nvSpPr>
          <p:spPr>
            <a:xfrm>
              <a:off x="636137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Shape 731"/>
            <p:cNvSpPr/>
            <p:nvPr/>
          </p:nvSpPr>
          <p:spPr>
            <a:xfrm>
              <a:off x="636137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Shape 732"/>
            <p:cNvSpPr/>
            <p:nvPr/>
          </p:nvSpPr>
          <p:spPr>
            <a:xfrm>
              <a:off x="636137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Shape 733"/>
            <p:cNvSpPr/>
            <p:nvPr/>
          </p:nvSpPr>
          <p:spPr>
            <a:xfrm>
              <a:off x="636137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636137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636137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Shape 736"/>
            <p:cNvSpPr/>
            <p:nvPr/>
          </p:nvSpPr>
          <p:spPr>
            <a:xfrm>
              <a:off x="6361375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636137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>
              <a:off x="636137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>
              <a:off x="6361375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Shape 740"/>
            <p:cNvSpPr/>
            <p:nvPr/>
          </p:nvSpPr>
          <p:spPr>
            <a:xfrm>
              <a:off x="636137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Shape 741"/>
            <p:cNvSpPr/>
            <p:nvPr/>
          </p:nvSpPr>
          <p:spPr>
            <a:xfrm>
              <a:off x="636137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6511900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6511900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Shape 744"/>
            <p:cNvSpPr/>
            <p:nvPr/>
          </p:nvSpPr>
          <p:spPr>
            <a:xfrm>
              <a:off x="6511900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Shape 745"/>
            <p:cNvSpPr/>
            <p:nvPr/>
          </p:nvSpPr>
          <p:spPr>
            <a:xfrm>
              <a:off x="6511900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6511900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651190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Shape 748"/>
            <p:cNvSpPr/>
            <p:nvPr/>
          </p:nvSpPr>
          <p:spPr>
            <a:xfrm>
              <a:off x="6511900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Shape 749"/>
            <p:cNvSpPr/>
            <p:nvPr/>
          </p:nvSpPr>
          <p:spPr>
            <a:xfrm>
              <a:off x="6511900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Shape 750"/>
            <p:cNvSpPr/>
            <p:nvPr/>
          </p:nvSpPr>
          <p:spPr>
            <a:xfrm>
              <a:off x="666240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Shape 751"/>
            <p:cNvSpPr/>
            <p:nvPr/>
          </p:nvSpPr>
          <p:spPr>
            <a:xfrm>
              <a:off x="666240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666240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3" name="Shape 753"/>
          <p:cNvGrpSpPr/>
          <p:nvPr/>
        </p:nvGrpSpPr>
        <p:grpSpPr>
          <a:xfrm rot="10800000">
            <a:off x="7682352" y="28610"/>
            <a:ext cx="1140880" cy="5086399"/>
            <a:chOff x="5608825" y="238125"/>
            <a:chExt cx="1175075" cy="5238850"/>
          </a:xfrm>
        </p:grpSpPr>
        <p:sp>
          <p:nvSpPr>
            <p:cNvPr id="754" name="Shape 754"/>
            <p:cNvSpPr/>
            <p:nvPr/>
          </p:nvSpPr>
          <p:spPr>
            <a:xfrm>
              <a:off x="5608825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560882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560882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560882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Shape 758"/>
            <p:cNvSpPr/>
            <p:nvPr/>
          </p:nvSpPr>
          <p:spPr>
            <a:xfrm>
              <a:off x="5759350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Shape 759"/>
            <p:cNvSpPr/>
            <p:nvPr/>
          </p:nvSpPr>
          <p:spPr>
            <a:xfrm>
              <a:off x="5759350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5759350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5759350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5759350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5759350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Shape 764"/>
            <p:cNvSpPr/>
            <p:nvPr/>
          </p:nvSpPr>
          <p:spPr>
            <a:xfrm>
              <a:off x="5759350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Shape 765"/>
            <p:cNvSpPr/>
            <p:nvPr/>
          </p:nvSpPr>
          <p:spPr>
            <a:xfrm>
              <a:off x="5759350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Shape 766"/>
            <p:cNvSpPr/>
            <p:nvPr/>
          </p:nvSpPr>
          <p:spPr>
            <a:xfrm>
              <a:off x="5759350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5759350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5759350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5759350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5759350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575935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5759350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Shape 773"/>
            <p:cNvSpPr/>
            <p:nvPr/>
          </p:nvSpPr>
          <p:spPr>
            <a:xfrm>
              <a:off x="5759350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5759350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Shape 775"/>
            <p:cNvSpPr/>
            <p:nvPr/>
          </p:nvSpPr>
          <p:spPr>
            <a:xfrm>
              <a:off x="5909850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Shape 776"/>
            <p:cNvSpPr/>
            <p:nvPr/>
          </p:nvSpPr>
          <p:spPr>
            <a:xfrm>
              <a:off x="5909850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5909850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590985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>
              <a:off x="590985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Shape 780"/>
            <p:cNvSpPr/>
            <p:nvPr/>
          </p:nvSpPr>
          <p:spPr>
            <a:xfrm>
              <a:off x="5909850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Shape 781"/>
            <p:cNvSpPr/>
            <p:nvPr/>
          </p:nvSpPr>
          <p:spPr>
            <a:xfrm>
              <a:off x="5909850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>
              <a:off x="5909850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>
              <a:off x="5909850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Shape 784"/>
            <p:cNvSpPr/>
            <p:nvPr/>
          </p:nvSpPr>
          <p:spPr>
            <a:xfrm>
              <a:off x="5909850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Shape 785"/>
            <p:cNvSpPr/>
            <p:nvPr/>
          </p:nvSpPr>
          <p:spPr>
            <a:xfrm>
              <a:off x="590985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Shape 786"/>
            <p:cNvSpPr/>
            <p:nvPr/>
          </p:nvSpPr>
          <p:spPr>
            <a:xfrm>
              <a:off x="5909850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Shape 787"/>
            <p:cNvSpPr/>
            <p:nvPr/>
          </p:nvSpPr>
          <p:spPr>
            <a:xfrm>
              <a:off x="5909850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Shape 788"/>
            <p:cNvSpPr/>
            <p:nvPr/>
          </p:nvSpPr>
          <p:spPr>
            <a:xfrm>
              <a:off x="6060375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Shape 789"/>
            <p:cNvSpPr/>
            <p:nvPr/>
          </p:nvSpPr>
          <p:spPr>
            <a:xfrm>
              <a:off x="6060375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Shape 790"/>
            <p:cNvSpPr/>
            <p:nvPr/>
          </p:nvSpPr>
          <p:spPr>
            <a:xfrm>
              <a:off x="6060375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Shape 791"/>
            <p:cNvSpPr/>
            <p:nvPr/>
          </p:nvSpPr>
          <p:spPr>
            <a:xfrm>
              <a:off x="6060375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Shape 792"/>
            <p:cNvSpPr/>
            <p:nvPr/>
          </p:nvSpPr>
          <p:spPr>
            <a:xfrm>
              <a:off x="6060375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Shape 793"/>
            <p:cNvSpPr/>
            <p:nvPr/>
          </p:nvSpPr>
          <p:spPr>
            <a:xfrm>
              <a:off x="6060375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Shape 794"/>
            <p:cNvSpPr/>
            <p:nvPr/>
          </p:nvSpPr>
          <p:spPr>
            <a:xfrm>
              <a:off x="6060375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Shape 795"/>
            <p:cNvSpPr/>
            <p:nvPr/>
          </p:nvSpPr>
          <p:spPr>
            <a:xfrm>
              <a:off x="6060375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Shape 796"/>
            <p:cNvSpPr/>
            <p:nvPr/>
          </p:nvSpPr>
          <p:spPr>
            <a:xfrm>
              <a:off x="6210875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Shape 797"/>
            <p:cNvSpPr/>
            <p:nvPr/>
          </p:nvSpPr>
          <p:spPr>
            <a:xfrm>
              <a:off x="6210875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Shape 798"/>
            <p:cNvSpPr/>
            <p:nvPr/>
          </p:nvSpPr>
          <p:spPr>
            <a:xfrm>
              <a:off x="621087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Shape 799"/>
            <p:cNvSpPr/>
            <p:nvPr/>
          </p:nvSpPr>
          <p:spPr>
            <a:xfrm>
              <a:off x="621087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Shape 800"/>
            <p:cNvSpPr/>
            <p:nvPr/>
          </p:nvSpPr>
          <p:spPr>
            <a:xfrm>
              <a:off x="621087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Shape 801"/>
            <p:cNvSpPr/>
            <p:nvPr/>
          </p:nvSpPr>
          <p:spPr>
            <a:xfrm>
              <a:off x="6361375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Shape 802"/>
            <p:cNvSpPr/>
            <p:nvPr/>
          </p:nvSpPr>
          <p:spPr>
            <a:xfrm>
              <a:off x="636137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Shape 803"/>
            <p:cNvSpPr/>
            <p:nvPr/>
          </p:nvSpPr>
          <p:spPr>
            <a:xfrm>
              <a:off x="666240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4" name="Shape 80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6" name="Shape 806"/>
          <p:cNvGrpSpPr/>
          <p:nvPr/>
        </p:nvGrpSpPr>
        <p:grpSpPr>
          <a:xfrm rot="10800000">
            <a:off x="8851390" y="28610"/>
            <a:ext cx="264109" cy="5086399"/>
            <a:chOff x="5307800" y="238125"/>
            <a:chExt cx="272025" cy="5238850"/>
          </a:xfrm>
        </p:grpSpPr>
        <p:sp>
          <p:nvSpPr>
            <p:cNvPr id="807" name="Shape 807"/>
            <p:cNvSpPr/>
            <p:nvPr/>
          </p:nvSpPr>
          <p:spPr>
            <a:xfrm>
              <a:off x="5307800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Shape 808"/>
            <p:cNvSpPr/>
            <p:nvPr/>
          </p:nvSpPr>
          <p:spPr>
            <a:xfrm>
              <a:off x="530780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Shape 809"/>
            <p:cNvSpPr/>
            <p:nvPr/>
          </p:nvSpPr>
          <p:spPr>
            <a:xfrm>
              <a:off x="5307800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Shape 810"/>
            <p:cNvSpPr/>
            <p:nvPr/>
          </p:nvSpPr>
          <p:spPr>
            <a:xfrm>
              <a:off x="530780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Shape 811"/>
            <p:cNvSpPr/>
            <p:nvPr/>
          </p:nvSpPr>
          <p:spPr>
            <a:xfrm>
              <a:off x="5307800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Shape 812"/>
            <p:cNvSpPr/>
            <p:nvPr/>
          </p:nvSpPr>
          <p:spPr>
            <a:xfrm>
              <a:off x="530780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Shape 813"/>
            <p:cNvSpPr/>
            <p:nvPr/>
          </p:nvSpPr>
          <p:spPr>
            <a:xfrm>
              <a:off x="5307800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Shape 814"/>
            <p:cNvSpPr/>
            <p:nvPr/>
          </p:nvSpPr>
          <p:spPr>
            <a:xfrm>
              <a:off x="530780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Shape 815"/>
            <p:cNvSpPr/>
            <p:nvPr/>
          </p:nvSpPr>
          <p:spPr>
            <a:xfrm>
              <a:off x="5307800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Shape 816"/>
            <p:cNvSpPr/>
            <p:nvPr/>
          </p:nvSpPr>
          <p:spPr>
            <a:xfrm>
              <a:off x="530780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Shape 817"/>
            <p:cNvSpPr/>
            <p:nvPr/>
          </p:nvSpPr>
          <p:spPr>
            <a:xfrm>
              <a:off x="5307800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Shape 818"/>
            <p:cNvSpPr/>
            <p:nvPr/>
          </p:nvSpPr>
          <p:spPr>
            <a:xfrm>
              <a:off x="5307800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Shape 819"/>
            <p:cNvSpPr/>
            <p:nvPr/>
          </p:nvSpPr>
          <p:spPr>
            <a:xfrm>
              <a:off x="530780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Shape 820"/>
            <p:cNvSpPr/>
            <p:nvPr/>
          </p:nvSpPr>
          <p:spPr>
            <a:xfrm>
              <a:off x="5307800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Shape 821"/>
            <p:cNvSpPr/>
            <p:nvPr/>
          </p:nvSpPr>
          <p:spPr>
            <a:xfrm>
              <a:off x="5307800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Shape 822"/>
            <p:cNvSpPr/>
            <p:nvPr/>
          </p:nvSpPr>
          <p:spPr>
            <a:xfrm>
              <a:off x="5307800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Shape 823"/>
            <p:cNvSpPr/>
            <p:nvPr/>
          </p:nvSpPr>
          <p:spPr>
            <a:xfrm>
              <a:off x="530780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Shape 824"/>
            <p:cNvSpPr/>
            <p:nvPr/>
          </p:nvSpPr>
          <p:spPr>
            <a:xfrm>
              <a:off x="530780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Shape 825"/>
            <p:cNvSpPr/>
            <p:nvPr/>
          </p:nvSpPr>
          <p:spPr>
            <a:xfrm>
              <a:off x="5307800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Shape 826"/>
            <p:cNvSpPr/>
            <p:nvPr/>
          </p:nvSpPr>
          <p:spPr>
            <a:xfrm>
              <a:off x="5307800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Shape 827"/>
            <p:cNvSpPr/>
            <p:nvPr/>
          </p:nvSpPr>
          <p:spPr>
            <a:xfrm>
              <a:off x="5307800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Shape 828"/>
            <p:cNvSpPr/>
            <p:nvPr/>
          </p:nvSpPr>
          <p:spPr>
            <a:xfrm>
              <a:off x="5307800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Shape 829"/>
            <p:cNvSpPr/>
            <p:nvPr/>
          </p:nvSpPr>
          <p:spPr>
            <a:xfrm>
              <a:off x="5307800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Shape 830"/>
            <p:cNvSpPr/>
            <p:nvPr/>
          </p:nvSpPr>
          <p:spPr>
            <a:xfrm>
              <a:off x="530780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Shape 831"/>
            <p:cNvSpPr/>
            <p:nvPr/>
          </p:nvSpPr>
          <p:spPr>
            <a:xfrm>
              <a:off x="5307800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Shape 832"/>
            <p:cNvSpPr/>
            <p:nvPr/>
          </p:nvSpPr>
          <p:spPr>
            <a:xfrm>
              <a:off x="5307800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Shape 833"/>
            <p:cNvSpPr/>
            <p:nvPr/>
          </p:nvSpPr>
          <p:spPr>
            <a:xfrm>
              <a:off x="5307800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Shape 834"/>
            <p:cNvSpPr/>
            <p:nvPr/>
          </p:nvSpPr>
          <p:spPr>
            <a:xfrm>
              <a:off x="5307800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Shape 835"/>
            <p:cNvSpPr/>
            <p:nvPr/>
          </p:nvSpPr>
          <p:spPr>
            <a:xfrm>
              <a:off x="5307800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Shape 836"/>
            <p:cNvSpPr/>
            <p:nvPr/>
          </p:nvSpPr>
          <p:spPr>
            <a:xfrm>
              <a:off x="530780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Shape 837"/>
            <p:cNvSpPr/>
            <p:nvPr/>
          </p:nvSpPr>
          <p:spPr>
            <a:xfrm>
              <a:off x="5307800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Shape 838"/>
            <p:cNvSpPr/>
            <p:nvPr/>
          </p:nvSpPr>
          <p:spPr>
            <a:xfrm>
              <a:off x="530780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Shape 839"/>
            <p:cNvSpPr/>
            <p:nvPr/>
          </p:nvSpPr>
          <p:spPr>
            <a:xfrm>
              <a:off x="5307800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Shape 840"/>
            <p:cNvSpPr/>
            <p:nvPr/>
          </p:nvSpPr>
          <p:spPr>
            <a:xfrm>
              <a:off x="5307800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Shape 841"/>
            <p:cNvSpPr/>
            <p:nvPr/>
          </p:nvSpPr>
          <p:spPr>
            <a:xfrm>
              <a:off x="5307800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Shape 842"/>
            <p:cNvSpPr/>
            <p:nvPr/>
          </p:nvSpPr>
          <p:spPr>
            <a:xfrm>
              <a:off x="5458325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Shape 843"/>
            <p:cNvSpPr/>
            <p:nvPr/>
          </p:nvSpPr>
          <p:spPr>
            <a:xfrm>
              <a:off x="5458325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Shape 844"/>
            <p:cNvSpPr/>
            <p:nvPr/>
          </p:nvSpPr>
          <p:spPr>
            <a:xfrm>
              <a:off x="5458325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Shape 845"/>
            <p:cNvSpPr/>
            <p:nvPr/>
          </p:nvSpPr>
          <p:spPr>
            <a:xfrm>
              <a:off x="5458325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Shape 846"/>
            <p:cNvSpPr/>
            <p:nvPr/>
          </p:nvSpPr>
          <p:spPr>
            <a:xfrm>
              <a:off x="5458325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Shape 847"/>
            <p:cNvSpPr/>
            <p:nvPr/>
          </p:nvSpPr>
          <p:spPr>
            <a:xfrm>
              <a:off x="5458325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Shape 848"/>
            <p:cNvSpPr/>
            <p:nvPr/>
          </p:nvSpPr>
          <p:spPr>
            <a:xfrm>
              <a:off x="5458325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Shape 849"/>
            <p:cNvSpPr/>
            <p:nvPr/>
          </p:nvSpPr>
          <p:spPr>
            <a:xfrm>
              <a:off x="5458325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Shape 850"/>
            <p:cNvSpPr/>
            <p:nvPr/>
          </p:nvSpPr>
          <p:spPr>
            <a:xfrm>
              <a:off x="5458325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Shape 851"/>
            <p:cNvSpPr/>
            <p:nvPr/>
          </p:nvSpPr>
          <p:spPr>
            <a:xfrm>
              <a:off x="5458325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Shape 852"/>
            <p:cNvSpPr/>
            <p:nvPr/>
          </p:nvSpPr>
          <p:spPr>
            <a:xfrm>
              <a:off x="5458325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Shape 853"/>
            <p:cNvSpPr/>
            <p:nvPr/>
          </p:nvSpPr>
          <p:spPr>
            <a:xfrm>
              <a:off x="5458325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Shape 854"/>
            <p:cNvSpPr/>
            <p:nvPr/>
          </p:nvSpPr>
          <p:spPr>
            <a:xfrm>
              <a:off x="5458325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Shape 855"/>
            <p:cNvSpPr/>
            <p:nvPr/>
          </p:nvSpPr>
          <p:spPr>
            <a:xfrm>
              <a:off x="5458325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Shape 856"/>
            <p:cNvSpPr/>
            <p:nvPr/>
          </p:nvSpPr>
          <p:spPr>
            <a:xfrm>
              <a:off x="5458325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Shape 857"/>
            <p:cNvSpPr/>
            <p:nvPr/>
          </p:nvSpPr>
          <p:spPr>
            <a:xfrm>
              <a:off x="5458325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Shape 858"/>
            <p:cNvSpPr/>
            <p:nvPr/>
          </p:nvSpPr>
          <p:spPr>
            <a:xfrm>
              <a:off x="5458325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Shape 859"/>
            <p:cNvSpPr/>
            <p:nvPr/>
          </p:nvSpPr>
          <p:spPr>
            <a:xfrm>
              <a:off x="5458325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Shape 860"/>
            <p:cNvSpPr/>
            <p:nvPr/>
          </p:nvSpPr>
          <p:spPr>
            <a:xfrm>
              <a:off x="5458325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Shape 861"/>
            <p:cNvSpPr/>
            <p:nvPr/>
          </p:nvSpPr>
          <p:spPr>
            <a:xfrm>
              <a:off x="5458325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Shape 862"/>
            <p:cNvSpPr/>
            <p:nvPr/>
          </p:nvSpPr>
          <p:spPr>
            <a:xfrm>
              <a:off x="5458325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Shape 863"/>
            <p:cNvSpPr/>
            <p:nvPr/>
          </p:nvSpPr>
          <p:spPr>
            <a:xfrm>
              <a:off x="5458325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4" name="Shape 864"/>
          <p:cNvGrpSpPr/>
          <p:nvPr/>
        </p:nvGrpSpPr>
        <p:grpSpPr>
          <a:xfrm rot="10800000">
            <a:off x="7828473" y="28610"/>
            <a:ext cx="1140880" cy="5086399"/>
            <a:chOff x="5458325" y="238125"/>
            <a:chExt cx="1175075" cy="5238850"/>
          </a:xfrm>
        </p:grpSpPr>
        <p:sp>
          <p:nvSpPr>
            <p:cNvPr id="865" name="Shape 865"/>
            <p:cNvSpPr/>
            <p:nvPr/>
          </p:nvSpPr>
          <p:spPr>
            <a:xfrm>
              <a:off x="5458325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Shape 866"/>
            <p:cNvSpPr/>
            <p:nvPr/>
          </p:nvSpPr>
          <p:spPr>
            <a:xfrm>
              <a:off x="5458325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Shape 867"/>
            <p:cNvSpPr/>
            <p:nvPr/>
          </p:nvSpPr>
          <p:spPr>
            <a:xfrm>
              <a:off x="5458325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Shape 868"/>
            <p:cNvSpPr/>
            <p:nvPr/>
          </p:nvSpPr>
          <p:spPr>
            <a:xfrm>
              <a:off x="5458325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Shape 869"/>
            <p:cNvSpPr/>
            <p:nvPr/>
          </p:nvSpPr>
          <p:spPr>
            <a:xfrm>
              <a:off x="5458325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Shape 870"/>
            <p:cNvSpPr/>
            <p:nvPr/>
          </p:nvSpPr>
          <p:spPr>
            <a:xfrm>
              <a:off x="5458325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Shape 871"/>
            <p:cNvSpPr/>
            <p:nvPr/>
          </p:nvSpPr>
          <p:spPr>
            <a:xfrm>
              <a:off x="5458325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Shape 872"/>
            <p:cNvSpPr/>
            <p:nvPr/>
          </p:nvSpPr>
          <p:spPr>
            <a:xfrm>
              <a:off x="5458325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Shape 873"/>
            <p:cNvSpPr/>
            <p:nvPr/>
          </p:nvSpPr>
          <p:spPr>
            <a:xfrm>
              <a:off x="5458325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Shape 874"/>
            <p:cNvSpPr/>
            <p:nvPr/>
          </p:nvSpPr>
          <p:spPr>
            <a:xfrm>
              <a:off x="5458325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Shape 875"/>
            <p:cNvSpPr/>
            <p:nvPr/>
          </p:nvSpPr>
          <p:spPr>
            <a:xfrm>
              <a:off x="5458325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Shape 876"/>
            <p:cNvSpPr/>
            <p:nvPr/>
          </p:nvSpPr>
          <p:spPr>
            <a:xfrm>
              <a:off x="5458325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Shape 877"/>
            <p:cNvSpPr/>
            <p:nvPr/>
          </p:nvSpPr>
          <p:spPr>
            <a:xfrm>
              <a:off x="5458325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Shape 878"/>
            <p:cNvSpPr/>
            <p:nvPr/>
          </p:nvSpPr>
          <p:spPr>
            <a:xfrm>
              <a:off x="5608825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Shape 879"/>
            <p:cNvSpPr/>
            <p:nvPr/>
          </p:nvSpPr>
          <p:spPr>
            <a:xfrm>
              <a:off x="560882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Shape 880"/>
            <p:cNvSpPr/>
            <p:nvPr/>
          </p:nvSpPr>
          <p:spPr>
            <a:xfrm>
              <a:off x="5608825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Shape 881"/>
            <p:cNvSpPr/>
            <p:nvPr/>
          </p:nvSpPr>
          <p:spPr>
            <a:xfrm>
              <a:off x="5608825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Shape 882"/>
            <p:cNvSpPr/>
            <p:nvPr/>
          </p:nvSpPr>
          <p:spPr>
            <a:xfrm>
              <a:off x="560882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Shape 883"/>
            <p:cNvSpPr/>
            <p:nvPr/>
          </p:nvSpPr>
          <p:spPr>
            <a:xfrm>
              <a:off x="5608825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Shape 884"/>
            <p:cNvSpPr/>
            <p:nvPr/>
          </p:nvSpPr>
          <p:spPr>
            <a:xfrm>
              <a:off x="560882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Shape 885"/>
            <p:cNvSpPr/>
            <p:nvPr/>
          </p:nvSpPr>
          <p:spPr>
            <a:xfrm>
              <a:off x="5608825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Shape 886"/>
            <p:cNvSpPr/>
            <p:nvPr/>
          </p:nvSpPr>
          <p:spPr>
            <a:xfrm>
              <a:off x="560882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Shape 887"/>
            <p:cNvSpPr/>
            <p:nvPr/>
          </p:nvSpPr>
          <p:spPr>
            <a:xfrm>
              <a:off x="5608825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Shape 888"/>
            <p:cNvSpPr/>
            <p:nvPr/>
          </p:nvSpPr>
          <p:spPr>
            <a:xfrm>
              <a:off x="5608825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Shape 889"/>
            <p:cNvSpPr/>
            <p:nvPr/>
          </p:nvSpPr>
          <p:spPr>
            <a:xfrm>
              <a:off x="560882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Shape 890"/>
            <p:cNvSpPr/>
            <p:nvPr/>
          </p:nvSpPr>
          <p:spPr>
            <a:xfrm>
              <a:off x="5608825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Shape 891"/>
            <p:cNvSpPr/>
            <p:nvPr/>
          </p:nvSpPr>
          <p:spPr>
            <a:xfrm>
              <a:off x="5608825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Shape 892"/>
            <p:cNvSpPr/>
            <p:nvPr/>
          </p:nvSpPr>
          <p:spPr>
            <a:xfrm>
              <a:off x="560882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Shape 893"/>
            <p:cNvSpPr/>
            <p:nvPr/>
          </p:nvSpPr>
          <p:spPr>
            <a:xfrm>
              <a:off x="5608825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Shape 894"/>
            <p:cNvSpPr/>
            <p:nvPr/>
          </p:nvSpPr>
          <p:spPr>
            <a:xfrm>
              <a:off x="560882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Shape 895"/>
            <p:cNvSpPr/>
            <p:nvPr/>
          </p:nvSpPr>
          <p:spPr>
            <a:xfrm>
              <a:off x="560882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Shape 896"/>
            <p:cNvSpPr/>
            <p:nvPr/>
          </p:nvSpPr>
          <p:spPr>
            <a:xfrm>
              <a:off x="5608825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Shape 897"/>
            <p:cNvSpPr/>
            <p:nvPr/>
          </p:nvSpPr>
          <p:spPr>
            <a:xfrm>
              <a:off x="560882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Shape 898"/>
            <p:cNvSpPr/>
            <p:nvPr/>
          </p:nvSpPr>
          <p:spPr>
            <a:xfrm>
              <a:off x="560882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Shape 899"/>
            <p:cNvSpPr/>
            <p:nvPr/>
          </p:nvSpPr>
          <p:spPr>
            <a:xfrm>
              <a:off x="5608825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Shape 900"/>
            <p:cNvSpPr/>
            <p:nvPr/>
          </p:nvSpPr>
          <p:spPr>
            <a:xfrm>
              <a:off x="5608825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Shape 901"/>
            <p:cNvSpPr/>
            <p:nvPr/>
          </p:nvSpPr>
          <p:spPr>
            <a:xfrm>
              <a:off x="560882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Shape 902"/>
            <p:cNvSpPr/>
            <p:nvPr/>
          </p:nvSpPr>
          <p:spPr>
            <a:xfrm>
              <a:off x="5608825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Shape 903"/>
            <p:cNvSpPr/>
            <p:nvPr/>
          </p:nvSpPr>
          <p:spPr>
            <a:xfrm>
              <a:off x="5608825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Shape 904"/>
            <p:cNvSpPr/>
            <p:nvPr/>
          </p:nvSpPr>
          <p:spPr>
            <a:xfrm>
              <a:off x="5608825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Shape 905"/>
            <p:cNvSpPr/>
            <p:nvPr/>
          </p:nvSpPr>
          <p:spPr>
            <a:xfrm>
              <a:off x="5608825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Shape 906"/>
            <p:cNvSpPr/>
            <p:nvPr/>
          </p:nvSpPr>
          <p:spPr>
            <a:xfrm>
              <a:off x="560882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Shape 907"/>
            <p:cNvSpPr/>
            <p:nvPr/>
          </p:nvSpPr>
          <p:spPr>
            <a:xfrm>
              <a:off x="560882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Shape 908"/>
            <p:cNvSpPr/>
            <p:nvPr/>
          </p:nvSpPr>
          <p:spPr>
            <a:xfrm>
              <a:off x="5608825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Shape 909"/>
            <p:cNvSpPr/>
            <p:nvPr/>
          </p:nvSpPr>
          <p:spPr>
            <a:xfrm>
              <a:off x="5759350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Shape 910"/>
            <p:cNvSpPr/>
            <p:nvPr/>
          </p:nvSpPr>
          <p:spPr>
            <a:xfrm>
              <a:off x="5759350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Shape 911"/>
            <p:cNvSpPr/>
            <p:nvPr/>
          </p:nvSpPr>
          <p:spPr>
            <a:xfrm>
              <a:off x="5759350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Shape 912"/>
            <p:cNvSpPr/>
            <p:nvPr/>
          </p:nvSpPr>
          <p:spPr>
            <a:xfrm>
              <a:off x="5759350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Shape 913"/>
            <p:cNvSpPr/>
            <p:nvPr/>
          </p:nvSpPr>
          <p:spPr>
            <a:xfrm>
              <a:off x="5759350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Shape 914"/>
            <p:cNvSpPr/>
            <p:nvPr/>
          </p:nvSpPr>
          <p:spPr>
            <a:xfrm>
              <a:off x="5759350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Shape 915"/>
            <p:cNvSpPr/>
            <p:nvPr/>
          </p:nvSpPr>
          <p:spPr>
            <a:xfrm>
              <a:off x="5759350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Shape 916"/>
            <p:cNvSpPr/>
            <p:nvPr/>
          </p:nvSpPr>
          <p:spPr>
            <a:xfrm>
              <a:off x="5759350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Shape 917"/>
            <p:cNvSpPr/>
            <p:nvPr/>
          </p:nvSpPr>
          <p:spPr>
            <a:xfrm>
              <a:off x="5759350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Shape 918"/>
            <p:cNvSpPr/>
            <p:nvPr/>
          </p:nvSpPr>
          <p:spPr>
            <a:xfrm>
              <a:off x="5759350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Shape 919"/>
            <p:cNvSpPr/>
            <p:nvPr/>
          </p:nvSpPr>
          <p:spPr>
            <a:xfrm>
              <a:off x="5759350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Shape 920"/>
            <p:cNvSpPr/>
            <p:nvPr/>
          </p:nvSpPr>
          <p:spPr>
            <a:xfrm>
              <a:off x="590985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Shape 921"/>
            <p:cNvSpPr/>
            <p:nvPr/>
          </p:nvSpPr>
          <p:spPr>
            <a:xfrm>
              <a:off x="5909850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Shape 922"/>
            <p:cNvSpPr/>
            <p:nvPr/>
          </p:nvSpPr>
          <p:spPr>
            <a:xfrm>
              <a:off x="590985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Shape 923"/>
            <p:cNvSpPr/>
            <p:nvPr/>
          </p:nvSpPr>
          <p:spPr>
            <a:xfrm>
              <a:off x="6060375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Shape 924"/>
            <p:cNvSpPr/>
            <p:nvPr/>
          </p:nvSpPr>
          <p:spPr>
            <a:xfrm>
              <a:off x="621087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Shape 925"/>
            <p:cNvSpPr/>
            <p:nvPr/>
          </p:nvSpPr>
          <p:spPr>
            <a:xfrm>
              <a:off x="621087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Shape 926"/>
            <p:cNvSpPr/>
            <p:nvPr/>
          </p:nvSpPr>
          <p:spPr>
            <a:xfrm>
              <a:off x="6511900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7" name="Shape 927"/>
          <p:cNvGrpSpPr/>
          <p:nvPr/>
        </p:nvGrpSpPr>
        <p:grpSpPr>
          <a:xfrm rot="10800000">
            <a:off x="7682357" y="28610"/>
            <a:ext cx="994736" cy="4940279"/>
            <a:chOff x="5759350" y="388625"/>
            <a:chExt cx="1024550" cy="5088350"/>
          </a:xfrm>
        </p:grpSpPr>
        <p:sp>
          <p:nvSpPr>
            <p:cNvPr id="928" name="Shape 928"/>
            <p:cNvSpPr/>
            <p:nvPr/>
          </p:nvSpPr>
          <p:spPr>
            <a:xfrm>
              <a:off x="5759350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Shape 929"/>
            <p:cNvSpPr/>
            <p:nvPr/>
          </p:nvSpPr>
          <p:spPr>
            <a:xfrm>
              <a:off x="5759350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Shape 930"/>
            <p:cNvSpPr/>
            <p:nvPr/>
          </p:nvSpPr>
          <p:spPr>
            <a:xfrm>
              <a:off x="5759350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Shape 931"/>
            <p:cNvSpPr/>
            <p:nvPr/>
          </p:nvSpPr>
          <p:spPr>
            <a:xfrm>
              <a:off x="5759350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Shape 932"/>
            <p:cNvSpPr/>
            <p:nvPr/>
          </p:nvSpPr>
          <p:spPr>
            <a:xfrm>
              <a:off x="5759350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Shape 933"/>
            <p:cNvSpPr/>
            <p:nvPr/>
          </p:nvSpPr>
          <p:spPr>
            <a:xfrm>
              <a:off x="5759350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Shape 934"/>
            <p:cNvSpPr/>
            <p:nvPr/>
          </p:nvSpPr>
          <p:spPr>
            <a:xfrm>
              <a:off x="5759350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Shape 935"/>
            <p:cNvSpPr/>
            <p:nvPr/>
          </p:nvSpPr>
          <p:spPr>
            <a:xfrm>
              <a:off x="590985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Shape 936"/>
            <p:cNvSpPr/>
            <p:nvPr/>
          </p:nvSpPr>
          <p:spPr>
            <a:xfrm>
              <a:off x="5909850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Shape 937"/>
            <p:cNvSpPr/>
            <p:nvPr/>
          </p:nvSpPr>
          <p:spPr>
            <a:xfrm>
              <a:off x="590985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Shape 938"/>
            <p:cNvSpPr/>
            <p:nvPr/>
          </p:nvSpPr>
          <p:spPr>
            <a:xfrm>
              <a:off x="5909850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Shape 939"/>
            <p:cNvSpPr/>
            <p:nvPr/>
          </p:nvSpPr>
          <p:spPr>
            <a:xfrm>
              <a:off x="5909850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Shape 940"/>
            <p:cNvSpPr/>
            <p:nvPr/>
          </p:nvSpPr>
          <p:spPr>
            <a:xfrm>
              <a:off x="590985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Shape 941"/>
            <p:cNvSpPr/>
            <p:nvPr/>
          </p:nvSpPr>
          <p:spPr>
            <a:xfrm>
              <a:off x="590985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Shape 942"/>
            <p:cNvSpPr/>
            <p:nvPr/>
          </p:nvSpPr>
          <p:spPr>
            <a:xfrm>
              <a:off x="5909850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Shape 943"/>
            <p:cNvSpPr/>
            <p:nvPr/>
          </p:nvSpPr>
          <p:spPr>
            <a:xfrm>
              <a:off x="5909850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Shape 944"/>
            <p:cNvSpPr/>
            <p:nvPr/>
          </p:nvSpPr>
          <p:spPr>
            <a:xfrm>
              <a:off x="5909850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Shape 945"/>
            <p:cNvSpPr/>
            <p:nvPr/>
          </p:nvSpPr>
          <p:spPr>
            <a:xfrm>
              <a:off x="5909850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Shape 946"/>
            <p:cNvSpPr/>
            <p:nvPr/>
          </p:nvSpPr>
          <p:spPr>
            <a:xfrm>
              <a:off x="590985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Shape 947"/>
            <p:cNvSpPr/>
            <p:nvPr/>
          </p:nvSpPr>
          <p:spPr>
            <a:xfrm>
              <a:off x="5909850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Shape 948"/>
            <p:cNvSpPr/>
            <p:nvPr/>
          </p:nvSpPr>
          <p:spPr>
            <a:xfrm>
              <a:off x="5909850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Shape 949"/>
            <p:cNvSpPr/>
            <p:nvPr/>
          </p:nvSpPr>
          <p:spPr>
            <a:xfrm>
              <a:off x="5909850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Shape 950"/>
            <p:cNvSpPr/>
            <p:nvPr/>
          </p:nvSpPr>
          <p:spPr>
            <a:xfrm>
              <a:off x="5909850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Shape 951"/>
            <p:cNvSpPr/>
            <p:nvPr/>
          </p:nvSpPr>
          <p:spPr>
            <a:xfrm>
              <a:off x="590985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Shape 952"/>
            <p:cNvSpPr/>
            <p:nvPr/>
          </p:nvSpPr>
          <p:spPr>
            <a:xfrm>
              <a:off x="5909850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Shape 953"/>
            <p:cNvSpPr/>
            <p:nvPr/>
          </p:nvSpPr>
          <p:spPr>
            <a:xfrm>
              <a:off x="5909850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Shape 954"/>
            <p:cNvSpPr/>
            <p:nvPr/>
          </p:nvSpPr>
          <p:spPr>
            <a:xfrm>
              <a:off x="6060375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Shape 955"/>
            <p:cNvSpPr/>
            <p:nvPr/>
          </p:nvSpPr>
          <p:spPr>
            <a:xfrm>
              <a:off x="6060375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Shape 956"/>
            <p:cNvSpPr/>
            <p:nvPr/>
          </p:nvSpPr>
          <p:spPr>
            <a:xfrm>
              <a:off x="6060375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Shape 957"/>
            <p:cNvSpPr/>
            <p:nvPr/>
          </p:nvSpPr>
          <p:spPr>
            <a:xfrm>
              <a:off x="6060375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Shape 958"/>
            <p:cNvSpPr/>
            <p:nvPr/>
          </p:nvSpPr>
          <p:spPr>
            <a:xfrm>
              <a:off x="6060375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Shape 959"/>
            <p:cNvSpPr/>
            <p:nvPr/>
          </p:nvSpPr>
          <p:spPr>
            <a:xfrm>
              <a:off x="6060375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Shape 960"/>
            <p:cNvSpPr/>
            <p:nvPr/>
          </p:nvSpPr>
          <p:spPr>
            <a:xfrm>
              <a:off x="6060375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Shape 961"/>
            <p:cNvSpPr/>
            <p:nvPr/>
          </p:nvSpPr>
          <p:spPr>
            <a:xfrm>
              <a:off x="6060375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Shape 962"/>
            <p:cNvSpPr/>
            <p:nvPr/>
          </p:nvSpPr>
          <p:spPr>
            <a:xfrm>
              <a:off x="6060375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Shape 963"/>
            <p:cNvSpPr/>
            <p:nvPr/>
          </p:nvSpPr>
          <p:spPr>
            <a:xfrm>
              <a:off x="6060375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Shape 964"/>
            <p:cNvSpPr/>
            <p:nvPr/>
          </p:nvSpPr>
          <p:spPr>
            <a:xfrm>
              <a:off x="6060375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Shape 965"/>
            <p:cNvSpPr/>
            <p:nvPr/>
          </p:nvSpPr>
          <p:spPr>
            <a:xfrm>
              <a:off x="6060375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Shape 966"/>
            <p:cNvSpPr/>
            <p:nvPr/>
          </p:nvSpPr>
          <p:spPr>
            <a:xfrm>
              <a:off x="6060375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Shape 967"/>
            <p:cNvSpPr/>
            <p:nvPr/>
          </p:nvSpPr>
          <p:spPr>
            <a:xfrm>
              <a:off x="6060375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Shape 968"/>
            <p:cNvSpPr/>
            <p:nvPr/>
          </p:nvSpPr>
          <p:spPr>
            <a:xfrm>
              <a:off x="6060375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Shape 969"/>
            <p:cNvSpPr/>
            <p:nvPr/>
          </p:nvSpPr>
          <p:spPr>
            <a:xfrm>
              <a:off x="6060375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Shape 970"/>
            <p:cNvSpPr/>
            <p:nvPr/>
          </p:nvSpPr>
          <p:spPr>
            <a:xfrm>
              <a:off x="6060375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Shape 971"/>
            <p:cNvSpPr/>
            <p:nvPr/>
          </p:nvSpPr>
          <p:spPr>
            <a:xfrm>
              <a:off x="6060375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Shape 972"/>
            <p:cNvSpPr/>
            <p:nvPr/>
          </p:nvSpPr>
          <p:spPr>
            <a:xfrm>
              <a:off x="6060375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Shape 973"/>
            <p:cNvSpPr/>
            <p:nvPr/>
          </p:nvSpPr>
          <p:spPr>
            <a:xfrm>
              <a:off x="6060375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Shape 974"/>
            <p:cNvSpPr/>
            <p:nvPr/>
          </p:nvSpPr>
          <p:spPr>
            <a:xfrm>
              <a:off x="6060375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Shape 975"/>
            <p:cNvSpPr/>
            <p:nvPr/>
          </p:nvSpPr>
          <p:spPr>
            <a:xfrm>
              <a:off x="6060375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Shape 976"/>
            <p:cNvSpPr/>
            <p:nvPr/>
          </p:nvSpPr>
          <p:spPr>
            <a:xfrm>
              <a:off x="6060375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Shape 977"/>
            <p:cNvSpPr/>
            <p:nvPr/>
          </p:nvSpPr>
          <p:spPr>
            <a:xfrm>
              <a:off x="6060375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Shape 978"/>
            <p:cNvSpPr/>
            <p:nvPr/>
          </p:nvSpPr>
          <p:spPr>
            <a:xfrm>
              <a:off x="6060375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Shape 979"/>
            <p:cNvSpPr/>
            <p:nvPr/>
          </p:nvSpPr>
          <p:spPr>
            <a:xfrm>
              <a:off x="6060375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Shape 980"/>
            <p:cNvSpPr/>
            <p:nvPr/>
          </p:nvSpPr>
          <p:spPr>
            <a:xfrm>
              <a:off x="621087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Shape 981"/>
            <p:cNvSpPr/>
            <p:nvPr/>
          </p:nvSpPr>
          <p:spPr>
            <a:xfrm>
              <a:off x="621087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Shape 982"/>
            <p:cNvSpPr/>
            <p:nvPr/>
          </p:nvSpPr>
          <p:spPr>
            <a:xfrm>
              <a:off x="6210875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Shape 983"/>
            <p:cNvSpPr/>
            <p:nvPr/>
          </p:nvSpPr>
          <p:spPr>
            <a:xfrm>
              <a:off x="621087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Shape 984"/>
            <p:cNvSpPr/>
            <p:nvPr/>
          </p:nvSpPr>
          <p:spPr>
            <a:xfrm>
              <a:off x="621087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Shape 985"/>
            <p:cNvSpPr/>
            <p:nvPr/>
          </p:nvSpPr>
          <p:spPr>
            <a:xfrm>
              <a:off x="6210875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Shape 986"/>
            <p:cNvSpPr/>
            <p:nvPr/>
          </p:nvSpPr>
          <p:spPr>
            <a:xfrm>
              <a:off x="621087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Shape 987"/>
            <p:cNvSpPr/>
            <p:nvPr/>
          </p:nvSpPr>
          <p:spPr>
            <a:xfrm>
              <a:off x="6210875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Shape 988"/>
            <p:cNvSpPr/>
            <p:nvPr/>
          </p:nvSpPr>
          <p:spPr>
            <a:xfrm>
              <a:off x="6210875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Shape 989"/>
            <p:cNvSpPr/>
            <p:nvPr/>
          </p:nvSpPr>
          <p:spPr>
            <a:xfrm>
              <a:off x="621087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Shape 990"/>
            <p:cNvSpPr/>
            <p:nvPr/>
          </p:nvSpPr>
          <p:spPr>
            <a:xfrm>
              <a:off x="621087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Shape 991"/>
            <p:cNvSpPr/>
            <p:nvPr/>
          </p:nvSpPr>
          <p:spPr>
            <a:xfrm>
              <a:off x="6210875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Shape 992"/>
            <p:cNvSpPr/>
            <p:nvPr/>
          </p:nvSpPr>
          <p:spPr>
            <a:xfrm>
              <a:off x="621087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Shape 993"/>
            <p:cNvSpPr/>
            <p:nvPr/>
          </p:nvSpPr>
          <p:spPr>
            <a:xfrm>
              <a:off x="6210875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Shape 994"/>
            <p:cNvSpPr/>
            <p:nvPr/>
          </p:nvSpPr>
          <p:spPr>
            <a:xfrm>
              <a:off x="621087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Shape 995"/>
            <p:cNvSpPr/>
            <p:nvPr/>
          </p:nvSpPr>
          <p:spPr>
            <a:xfrm>
              <a:off x="621087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Shape 996"/>
            <p:cNvSpPr/>
            <p:nvPr/>
          </p:nvSpPr>
          <p:spPr>
            <a:xfrm>
              <a:off x="6210875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Shape 997"/>
            <p:cNvSpPr/>
            <p:nvPr/>
          </p:nvSpPr>
          <p:spPr>
            <a:xfrm>
              <a:off x="6210875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Shape 998"/>
            <p:cNvSpPr/>
            <p:nvPr/>
          </p:nvSpPr>
          <p:spPr>
            <a:xfrm>
              <a:off x="6210875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Shape 999"/>
            <p:cNvSpPr/>
            <p:nvPr/>
          </p:nvSpPr>
          <p:spPr>
            <a:xfrm>
              <a:off x="621087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Shape 1000"/>
            <p:cNvSpPr/>
            <p:nvPr/>
          </p:nvSpPr>
          <p:spPr>
            <a:xfrm>
              <a:off x="6361375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Shape 1001"/>
            <p:cNvSpPr/>
            <p:nvPr/>
          </p:nvSpPr>
          <p:spPr>
            <a:xfrm>
              <a:off x="636137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Shape 1002"/>
            <p:cNvSpPr/>
            <p:nvPr/>
          </p:nvSpPr>
          <p:spPr>
            <a:xfrm>
              <a:off x="636137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Shape 1003"/>
            <p:cNvSpPr/>
            <p:nvPr/>
          </p:nvSpPr>
          <p:spPr>
            <a:xfrm>
              <a:off x="636137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Shape 1004"/>
            <p:cNvSpPr/>
            <p:nvPr/>
          </p:nvSpPr>
          <p:spPr>
            <a:xfrm>
              <a:off x="636137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Shape 1005"/>
            <p:cNvSpPr/>
            <p:nvPr/>
          </p:nvSpPr>
          <p:spPr>
            <a:xfrm>
              <a:off x="636137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Shape 1006"/>
            <p:cNvSpPr/>
            <p:nvPr/>
          </p:nvSpPr>
          <p:spPr>
            <a:xfrm>
              <a:off x="636137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Shape 1007"/>
            <p:cNvSpPr/>
            <p:nvPr/>
          </p:nvSpPr>
          <p:spPr>
            <a:xfrm>
              <a:off x="636137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Shape 1008"/>
            <p:cNvSpPr/>
            <p:nvPr/>
          </p:nvSpPr>
          <p:spPr>
            <a:xfrm>
              <a:off x="636137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Shape 1009"/>
            <p:cNvSpPr/>
            <p:nvPr/>
          </p:nvSpPr>
          <p:spPr>
            <a:xfrm>
              <a:off x="636137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Shape 1010"/>
            <p:cNvSpPr/>
            <p:nvPr/>
          </p:nvSpPr>
          <p:spPr>
            <a:xfrm>
              <a:off x="636137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Shape 1011"/>
            <p:cNvSpPr/>
            <p:nvPr/>
          </p:nvSpPr>
          <p:spPr>
            <a:xfrm>
              <a:off x="636137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Shape 1012"/>
            <p:cNvSpPr/>
            <p:nvPr/>
          </p:nvSpPr>
          <p:spPr>
            <a:xfrm>
              <a:off x="6361375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Shape 1013"/>
            <p:cNvSpPr/>
            <p:nvPr/>
          </p:nvSpPr>
          <p:spPr>
            <a:xfrm>
              <a:off x="636137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Shape 1014"/>
            <p:cNvSpPr/>
            <p:nvPr/>
          </p:nvSpPr>
          <p:spPr>
            <a:xfrm>
              <a:off x="636137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Shape 1015"/>
            <p:cNvSpPr/>
            <p:nvPr/>
          </p:nvSpPr>
          <p:spPr>
            <a:xfrm>
              <a:off x="6361375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Shape 1016"/>
            <p:cNvSpPr/>
            <p:nvPr/>
          </p:nvSpPr>
          <p:spPr>
            <a:xfrm>
              <a:off x="636137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Shape 1017"/>
            <p:cNvSpPr/>
            <p:nvPr/>
          </p:nvSpPr>
          <p:spPr>
            <a:xfrm>
              <a:off x="636137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Shape 1018"/>
            <p:cNvSpPr/>
            <p:nvPr/>
          </p:nvSpPr>
          <p:spPr>
            <a:xfrm>
              <a:off x="6511900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Shape 1019"/>
            <p:cNvSpPr/>
            <p:nvPr/>
          </p:nvSpPr>
          <p:spPr>
            <a:xfrm>
              <a:off x="6511900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Shape 1020"/>
            <p:cNvSpPr/>
            <p:nvPr/>
          </p:nvSpPr>
          <p:spPr>
            <a:xfrm>
              <a:off x="6511900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Shape 1021"/>
            <p:cNvSpPr/>
            <p:nvPr/>
          </p:nvSpPr>
          <p:spPr>
            <a:xfrm>
              <a:off x="6511900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Shape 1022"/>
            <p:cNvSpPr/>
            <p:nvPr/>
          </p:nvSpPr>
          <p:spPr>
            <a:xfrm>
              <a:off x="6511900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Shape 1023"/>
            <p:cNvSpPr/>
            <p:nvPr/>
          </p:nvSpPr>
          <p:spPr>
            <a:xfrm>
              <a:off x="651190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Shape 1024"/>
            <p:cNvSpPr/>
            <p:nvPr/>
          </p:nvSpPr>
          <p:spPr>
            <a:xfrm>
              <a:off x="6511900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Shape 1025"/>
            <p:cNvSpPr/>
            <p:nvPr/>
          </p:nvSpPr>
          <p:spPr>
            <a:xfrm>
              <a:off x="6511900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Shape 1026"/>
            <p:cNvSpPr/>
            <p:nvPr/>
          </p:nvSpPr>
          <p:spPr>
            <a:xfrm>
              <a:off x="666240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Shape 1027"/>
            <p:cNvSpPr/>
            <p:nvPr/>
          </p:nvSpPr>
          <p:spPr>
            <a:xfrm>
              <a:off x="666240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Shape 1028"/>
            <p:cNvSpPr/>
            <p:nvPr/>
          </p:nvSpPr>
          <p:spPr>
            <a:xfrm>
              <a:off x="666240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9" name="Shape 1029"/>
          <p:cNvGrpSpPr/>
          <p:nvPr/>
        </p:nvGrpSpPr>
        <p:grpSpPr>
          <a:xfrm rot="10800000">
            <a:off x="7682352" y="28610"/>
            <a:ext cx="1140880" cy="5086399"/>
            <a:chOff x="5608825" y="238125"/>
            <a:chExt cx="1175075" cy="5238850"/>
          </a:xfrm>
        </p:grpSpPr>
        <p:sp>
          <p:nvSpPr>
            <p:cNvPr id="1030" name="Shape 1030"/>
            <p:cNvSpPr/>
            <p:nvPr/>
          </p:nvSpPr>
          <p:spPr>
            <a:xfrm>
              <a:off x="5608825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Shape 1031"/>
            <p:cNvSpPr/>
            <p:nvPr/>
          </p:nvSpPr>
          <p:spPr>
            <a:xfrm>
              <a:off x="560882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Shape 1032"/>
            <p:cNvSpPr/>
            <p:nvPr/>
          </p:nvSpPr>
          <p:spPr>
            <a:xfrm>
              <a:off x="560882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Shape 1033"/>
            <p:cNvSpPr/>
            <p:nvPr/>
          </p:nvSpPr>
          <p:spPr>
            <a:xfrm>
              <a:off x="560882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Shape 1034"/>
            <p:cNvSpPr/>
            <p:nvPr/>
          </p:nvSpPr>
          <p:spPr>
            <a:xfrm>
              <a:off x="5759350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Shape 1035"/>
            <p:cNvSpPr/>
            <p:nvPr/>
          </p:nvSpPr>
          <p:spPr>
            <a:xfrm>
              <a:off x="5759350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Shape 1036"/>
            <p:cNvSpPr/>
            <p:nvPr/>
          </p:nvSpPr>
          <p:spPr>
            <a:xfrm>
              <a:off x="5759350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Shape 1037"/>
            <p:cNvSpPr/>
            <p:nvPr/>
          </p:nvSpPr>
          <p:spPr>
            <a:xfrm>
              <a:off x="5759350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Shape 1038"/>
            <p:cNvSpPr/>
            <p:nvPr/>
          </p:nvSpPr>
          <p:spPr>
            <a:xfrm>
              <a:off x="5759350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Shape 1039"/>
            <p:cNvSpPr/>
            <p:nvPr/>
          </p:nvSpPr>
          <p:spPr>
            <a:xfrm>
              <a:off x="5759350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Shape 1040"/>
            <p:cNvSpPr/>
            <p:nvPr/>
          </p:nvSpPr>
          <p:spPr>
            <a:xfrm>
              <a:off x="5759350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Shape 1041"/>
            <p:cNvSpPr/>
            <p:nvPr/>
          </p:nvSpPr>
          <p:spPr>
            <a:xfrm>
              <a:off x="5759350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Shape 1042"/>
            <p:cNvSpPr/>
            <p:nvPr/>
          </p:nvSpPr>
          <p:spPr>
            <a:xfrm>
              <a:off x="5759350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Shape 1043"/>
            <p:cNvSpPr/>
            <p:nvPr/>
          </p:nvSpPr>
          <p:spPr>
            <a:xfrm>
              <a:off x="5759350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Shape 1044"/>
            <p:cNvSpPr/>
            <p:nvPr/>
          </p:nvSpPr>
          <p:spPr>
            <a:xfrm>
              <a:off x="5759350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Shape 1045"/>
            <p:cNvSpPr/>
            <p:nvPr/>
          </p:nvSpPr>
          <p:spPr>
            <a:xfrm>
              <a:off x="5759350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Shape 1046"/>
            <p:cNvSpPr/>
            <p:nvPr/>
          </p:nvSpPr>
          <p:spPr>
            <a:xfrm>
              <a:off x="5759350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Shape 1047"/>
            <p:cNvSpPr/>
            <p:nvPr/>
          </p:nvSpPr>
          <p:spPr>
            <a:xfrm>
              <a:off x="575935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Shape 1048"/>
            <p:cNvSpPr/>
            <p:nvPr/>
          </p:nvSpPr>
          <p:spPr>
            <a:xfrm>
              <a:off x="5759350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Shape 1049"/>
            <p:cNvSpPr/>
            <p:nvPr/>
          </p:nvSpPr>
          <p:spPr>
            <a:xfrm>
              <a:off x="5759350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Shape 1050"/>
            <p:cNvSpPr/>
            <p:nvPr/>
          </p:nvSpPr>
          <p:spPr>
            <a:xfrm>
              <a:off x="5759350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Shape 1051"/>
            <p:cNvSpPr/>
            <p:nvPr/>
          </p:nvSpPr>
          <p:spPr>
            <a:xfrm>
              <a:off x="5909850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Shape 1052"/>
            <p:cNvSpPr/>
            <p:nvPr/>
          </p:nvSpPr>
          <p:spPr>
            <a:xfrm>
              <a:off x="5909850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Shape 1053"/>
            <p:cNvSpPr/>
            <p:nvPr/>
          </p:nvSpPr>
          <p:spPr>
            <a:xfrm>
              <a:off x="5909850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Shape 1054"/>
            <p:cNvSpPr/>
            <p:nvPr/>
          </p:nvSpPr>
          <p:spPr>
            <a:xfrm>
              <a:off x="590985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Shape 1055"/>
            <p:cNvSpPr/>
            <p:nvPr/>
          </p:nvSpPr>
          <p:spPr>
            <a:xfrm>
              <a:off x="590985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Shape 1056"/>
            <p:cNvSpPr/>
            <p:nvPr/>
          </p:nvSpPr>
          <p:spPr>
            <a:xfrm>
              <a:off x="5909850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Shape 1057"/>
            <p:cNvSpPr/>
            <p:nvPr/>
          </p:nvSpPr>
          <p:spPr>
            <a:xfrm>
              <a:off x="5909850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Shape 1058"/>
            <p:cNvSpPr/>
            <p:nvPr/>
          </p:nvSpPr>
          <p:spPr>
            <a:xfrm>
              <a:off x="5909850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Shape 1059"/>
            <p:cNvSpPr/>
            <p:nvPr/>
          </p:nvSpPr>
          <p:spPr>
            <a:xfrm>
              <a:off x="5909850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Shape 1060"/>
            <p:cNvSpPr/>
            <p:nvPr/>
          </p:nvSpPr>
          <p:spPr>
            <a:xfrm>
              <a:off x="5909850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Shape 1061"/>
            <p:cNvSpPr/>
            <p:nvPr/>
          </p:nvSpPr>
          <p:spPr>
            <a:xfrm>
              <a:off x="590985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Shape 1062"/>
            <p:cNvSpPr/>
            <p:nvPr/>
          </p:nvSpPr>
          <p:spPr>
            <a:xfrm>
              <a:off x="5909850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Shape 1063"/>
            <p:cNvSpPr/>
            <p:nvPr/>
          </p:nvSpPr>
          <p:spPr>
            <a:xfrm>
              <a:off x="5909850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Shape 1064"/>
            <p:cNvSpPr/>
            <p:nvPr/>
          </p:nvSpPr>
          <p:spPr>
            <a:xfrm>
              <a:off x="6060375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Shape 1065"/>
            <p:cNvSpPr/>
            <p:nvPr/>
          </p:nvSpPr>
          <p:spPr>
            <a:xfrm>
              <a:off x="6060375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Shape 1066"/>
            <p:cNvSpPr/>
            <p:nvPr/>
          </p:nvSpPr>
          <p:spPr>
            <a:xfrm>
              <a:off x="6060375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Shape 1067"/>
            <p:cNvSpPr/>
            <p:nvPr/>
          </p:nvSpPr>
          <p:spPr>
            <a:xfrm>
              <a:off x="6060375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Shape 1068"/>
            <p:cNvSpPr/>
            <p:nvPr/>
          </p:nvSpPr>
          <p:spPr>
            <a:xfrm>
              <a:off x="6060375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Shape 1069"/>
            <p:cNvSpPr/>
            <p:nvPr/>
          </p:nvSpPr>
          <p:spPr>
            <a:xfrm>
              <a:off x="6060375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Shape 1070"/>
            <p:cNvSpPr/>
            <p:nvPr/>
          </p:nvSpPr>
          <p:spPr>
            <a:xfrm>
              <a:off x="6060375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Shape 1071"/>
            <p:cNvSpPr/>
            <p:nvPr/>
          </p:nvSpPr>
          <p:spPr>
            <a:xfrm>
              <a:off x="6060375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Shape 1072"/>
            <p:cNvSpPr/>
            <p:nvPr/>
          </p:nvSpPr>
          <p:spPr>
            <a:xfrm>
              <a:off x="6210875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Shape 1073"/>
            <p:cNvSpPr/>
            <p:nvPr/>
          </p:nvSpPr>
          <p:spPr>
            <a:xfrm>
              <a:off x="6210875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Shape 1074"/>
            <p:cNvSpPr/>
            <p:nvPr/>
          </p:nvSpPr>
          <p:spPr>
            <a:xfrm>
              <a:off x="621087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Shape 1075"/>
            <p:cNvSpPr/>
            <p:nvPr/>
          </p:nvSpPr>
          <p:spPr>
            <a:xfrm>
              <a:off x="621087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Shape 1076"/>
            <p:cNvSpPr/>
            <p:nvPr/>
          </p:nvSpPr>
          <p:spPr>
            <a:xfrm>
              <a:off x="621087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Shape 1077"/>
            <p:cNvSpPr/>
            <p:nvPr/>
          </p:nvSpPr>
          <p:spPr>
            <a:xfrm>
              <a:off x="6361375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Shape 1078"/>
            <p:cNvSpPr/>
            <p:nvPr/>
          </p:nvSpPr>
          <p:spPr>
            <a:xfrm>
              <a:off x="636137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Shape 1079"/>
            <p:cNvSpPr/>
            <p:nvPr/>
          </p:nvSpPr>
          <p:spPr>
            <a:xfrm>
              <a:off x="666240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0" name="Shape 108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Shape 1082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1083" name="Shape 108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Font typeface="Titillium Web Light"/>
              <a:buNone/>
              <a:defRPr b="0" i="0" sz="24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grpSp>
        <p:nvGrpSpPr>
          <p:cNvPr id="1084" name="Shape 1084"/>
          <p:cNvGrpSpPr/>
          <p:nvPr/>
        </p:nvGrpSpPr>
        <p:grpSpPr>
          <a:xfrm rot="10800000">
            <a:off x="8705293" y="28601"/>
            <a:ext cx="410205" cy="5086399"/>
            <a:chOff x="836200" y="238125"/>
            <a:chExt cx="422500" cy="5238850"/>
          </a:xfrm>
        </p:grpSpPr>
        <p:sp>
          <p:nvSpPr>
            <p:cNvPr id="1085" name="Shape 1085"/>
            <p:cNvSpPr/>
            <p:nvPr/>
          </p:nvSpPr>
          <p:spPr>
            <a:xfrm>
              <a:off x="836200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Shape 1086"/>
            <p:cNvSpPr/>
            <p:nvPr/>
          </p:nvSpPr>
          <p:spPr>
            <a:xfrm>
              <a:off x="836200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Shape 1087"/>
            <p:cNvSpPr/>
            <p:nvPr/>
          </p:nvSpPr>
          <p:spPr>
            <a:xfrm>
              <a:off x="836200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Shape 1088"/>
            <p:cNvSpPr/>
            <p:nvPr/>
          </p:nvSpPr>
          <p:spPr>
            <a:xfrm>
              <a:off x="836200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Shape 1089"/>
            <p:cNvSpPr/>
            <p:nvPr/>
          </p:nvSpPr>
          <p:spPr>
            <a:xfrm>
              <a:off x="836200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Shape 1090"/>
            <p:cNvSpPr/>
            <p:nvPr/>
          </p:nvSpPr>
          <p:spPr>
            <a:xfrm>
              <a:off x="836200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Shape 1091"/>
            <p:cNvSpPr/>
            <p:nvPr/>
          </p:nvSpPr>
          <p:spPr>
            <a:xfrm>
              <a:off x="836200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Shape 1092"/>
            <p:cNvSpPr/>
            <p:nvPr/>
          </p:nvSpPr>
          <p:spPr>
            <a:xfrm>
              <a:off x="836200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Shape 1093"/>
            <p:cNvSpPr/>
            <p:nvPr/>
          </p:nvSpPr>
          <p:spPr>
            <a:xfrm>
              <a:off x="836200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Shape 1094"/>
            <p:cNvSpPr/>
            <p:nvPr/>
          </p:nvSpPr>
          <p:spPr>
            <a:xfrm>
              <a:off x="836200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Shape 1095"/>
            <p:cNvSpPr/>
            <p:nvPr/>
          </p:nvSpPr>
          <p:spPr>
            <a:xfrm>
              <a:off x="836200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Shape 1096"/>
            <p:cNvSpPr/>
            <p:nvPr/>
          </p:nvSpPr>
          <p:spPr>
            <a:xfrm>
              <a:off x="836200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Shape 1097"/>
            <p:cNvSpPr/>
            <p:nvPr/>
          </p:nvSpPr>
          <p:spPr>
            <a:xfrm>
              <a:off x="836200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Shape 1098"/>
            <p:cNvSpPr/>
            <p:nvPr/>
          </p:nvSpPr>
          <p:spPr>
            <a:xfrm>
              <a:off x="836200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Shape 1099"/>
            <p:cNvSpPr/>
            <p:nvPr/>
          </p:nvSpPr>
          <p:spPr>
            <a:xfrm>
              <a:off x="836200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Shape 1100"/>
            <p:cNvSpPr/>
            <p:nvPr/>
          </p:nvSpPr>
          <p:spPr>
            <a:xfrm>
              <a:off x="836200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Shape 1101"/>
            <p:cNvSpPr/>
            <p:nvPr/>
          </p:nvSpPr>
          <p:spPr>
            <a:xfrm>
              <a:off x="836200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Shape 1102"/>
            <p:cNvSpPr/>
            <p:nvPr/>
          </p:nvSpPr>
          <p:spPr>
            <a:xfrm>
              <a:off x="836200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Shape 1103"/>
            <p:cNvSpPr/>
            <p:nvPr/>
          </p:nvSpPr>
          <p:spPr>
            <a:xfrm>
              <a:off x="836200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Shape 1104"/>
            <p:cNvSpPr/>
            <p:nvPr/>
          </p:nvSpPr>
          <p:spPr>
            <a:xfrm>
              <a:off x="836200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Shape 1105"/>
            <p:cNvSpPr/>
            <p:nvPr/>
          </p:nvSpPr>
          <p:spPr>
            <a:xfrm>
              <a:off x="836200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Shape 1106"/>
            <p:cNvSpPr/>
            <p:nvPr/>
          </p:nvSpPr>
          <p:spPr>
            <a:xfrm>
              <a:off x="836200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Shape 1107"/>
            <p:cNvSpPr/>
            <p:nvPr/>
          </p:nvSpPr>
          <p:spPr>
            <a:xfrm>
              <a:off x="836200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Shape 1108"/>
            <p:cNvSpPr/>
            <p:nvPr/>
          </p:nvSpPr>
          <p:spPr>
            <a:xfrm>
              <a:off x="836200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Shape 1109"/>
            <p:cNvSpPr/>
            <p:nvPr/>
          </p:nvSpPr>
          <p:spPr>
            <a:xfrm>
              <a:off x="836200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Shape 1110"/>
            <p:cNvSpPr/>
            <p:nvPr/>
          </p:nvSpPr>
          <p:spPr>
            <a:xfrm>
              <a:off x="836200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Shape 1111"/>
            <p:cNvSpPr/>
            <p:nvPr/>
          </p:nvSpPr>
          <p:spPr>
            <a:xfrm>
              <a:off x="836200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Shape 1112"/>
            <p:cNvSpPr/>
            <p:nvPr/>
          </p:nvSpPr>
          <p:spPr>
            <a:xfrm>
              <a:off x="836200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Shape 1113"/>
            <p:cNvSpPr/>
            <p:nvPr/>
          </p:nvSpPr>
          <p:spPr>
            <a:xfrm>
              <a:off x="83620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Shape 1114"/>
            <p:cNvSpPr/>
            <p:nvPr/>
          </p:nvSpPr>
          <p:spPr>
            <a:xfrm>
              <a:off x="836200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Shape 1115"/>
            <p:cNvSpPr/>
            <p:nvPr/>
          </p:nvSpPr>
          <p:spPr>
            <a:xfrm>
              <a:off x="836200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Shape 1116"/>
            <p:cNvSpPr/>
            <p:nvPr/>
          </p:nvSpPr>
          <p:spPr>
            <a:xfrm>
              <a:off x="836200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Shape 1117"/>
            <p:cNvSpPr/>
            <p:nvPr/>
          </p:nvSpPr>
          <p:spPr>
            <a:xfrm>
              <a:off x="836200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Shape 1118"/>
            <p:cNvSpPr/>
            <p:nvPr/>
          </p:nvSpPr>
          <p:spPr>
            <a:xfrm>
              <a:off x="836200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Shape 1119"/>
            <p:cNvSpPr/>
            <p:nvPr/>
          </p:nvSpPr>
          <p:spPr>
            <a:xfrm>
              <a:off x="836200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Shape 1120"/>
            <p:cNvSpPr/>
            <p:nvPr/>
          </p:nvSpPr>
          <p:spPr>
            <a:xfrm>
              <a:off x="986700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Shape 1121"/>
            <p:cNvSpPr/>
            <p:nvPr/>
          </p:nvSpPr>
          <p:spPr>
            <a:xfrm>
              <a:off x="986700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Shape 1122"/>
            <p:cNvSpPr/>
            <p:nvPr/>
          </p:nvSpPr>
          <p:spPr>
            <a:xfrm>
              <a:off x="986700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Shape 1123"/>
            <p:cNvSpPr/>
            <p:nvPr/>
          </p:nvSpPr>
          <p:spPr>
            <a:xfrm>
              <a:off x="986700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Shape 1124"/>
            <p:cNvSpPr/>
            <p:nvPr/>
          </p:nvSpPr>
          <p:spPr>
            <a:xfrm>
              <a:off x="986700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Shape 1125"/>
            <p:cNvSpPr/>
            <p:nvPr/>
          </p:nvSpPr>
          <p:spPr>
            <a:xfrm>
              <a:off x="986700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Shape 1126"/>
            <p:cNvSpPr/>
            <p:nvPr/>
          </p:nvSpPr>
          <p:spPr>
            <a:xfrm>
              <a:off x="986700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Shape 1127"/>
            <p:cNvSpPr/>
            <p:nvPr/>
          </p:nvSpPr>
          <p:spPr>
            <a:xfrm>
              <a:off x="986700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Shape 1128"/>
            <p:cNvSpPr/>
            <p:nvPr/>
          </p:nvSpPr>
          <p:spPr>
            <a:xfrm>
              <a:off x="986700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Shape 1129"/>
            <p:cNvSpPr/>
            <p:nvPr/>
          </p:nvSpPr>
          <p:spPr>
            <a:xfrm>
              <a:off x="986700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Shape 1130"/>
            <p:cNvSpPr/>
            <p:nvPr/>
          </p:nvSpPr>
          <p:spPr>
            <a:xfrm>
              <a:off x="986700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Shape 1131"/>
            <p:cNvSpPr/>
            <p:nvPr/>
          </p:nvSpPr>
          <p:spPr>
            <a:xfrm>
              <a:off x="986700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Shape 1132"/>
            <p:cNvSpPr/>
            <p:nvPr/>
          </p:nvSpPr>
          <p:spPr>
            <a:xfrm>
              <a:off x="986700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Shape 1133"/>
            <p:cNvSpPr/>
            <p:nvPr/>
          </p:nvSpPr>
          <p:spPr>
            <a:xfrm>
              <a:off x="986700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Shape 1134"/>
            <p:cNvSpPr/>
            <p:nvPr/>
          </p:nvSpPr>
          <p:spPr>
            <a:xfrm>
              <a:off x="986700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Shape 1135"/>
            <p:cNvSpPr/>
            <p:nvPr/>
          </p:nvSpPr>
          <p:spPr>
            <a:xfrm>
              <a:off x="986700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Shape 1136"/>
            <p:cNvSpPr/>
            <p:nvPr/>
          </p:nvSpPr>
          <p:spPr>
            <a:xfrm>
              <a:off x="986700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Shape 1137"/>
            <p:cNvSpPr/>
            <p:nvPr/>
          </p:nvSpPr>
          <p:spPr>
            <a:xfrm>
              <a:off x="986700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98670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>
              <a:off x="986700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986700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>
              <a:off x="986700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>
              <a:off x="986700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1137200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1137200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Shape 1145"/>
            <p:cNvSpPr/>
            <p:nvPr/>
          </p:nvSpPr>
          <p:spPr>
            <a:xfrm>
              <a:off x="113720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Shape 1146"/>
            <p:cNvSpPr/>
            <p:nvPr/>
          </p:nvSpPr>
          <p:spPr>
            <a:xfrm>
              <a:off x="1137200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Shape 1147"/>
            <p:cNvSpPr/>
            <p:nvPr/>
          </p:nvSpPr>
          <p:spPr>
            <a:xfrm>
              <a:off x="1137200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Shape 1148"/>
            <p:cNvSpPr/>
            <p:nvPr/>
          </p:nvSpPr>
          <p:spPr>
            <a:xfrm>
              <a:off x="113720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Shape 1149"/>
            <p:cNvSpPr/>
            <p:nvPr/>
          </p:nvSpPr>
          <p:spPr>
            <a:xfrm>
              <a:off x="1137200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Shape 1150"/>
            <p:cNvSpPr/>
            <p:nvPr/>
          </p:nvSpPr>
          <p:spPr>
            <a:xfrm>
              <a:off x="1137200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Shape 1151"/>
            <p:cNvSpPr/>
            <p:nvPr/>
          </p:nvSpPr>
          <p:spPr>
            <a:xfrm>
              <a:off x="1137200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Shape 1152"/>
            <p:cNvSpPr/>
            <p:nvPr/>
          </p:nvSpPr>
          <p:spPr>
            <a:xfrm>
              <a:off x="113720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Shape 1153"/>
            <p:cNvSpPr/>
            <p:nvPr/>
          </p:nvSpPr>
          <p:spPr>
            <a:xfrm>
              <a:off x="1137200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Shape 1154"/>
            <p:cNvSpPr/>
            <p:nvPr/>
          </p:nvSpPr>
          <p:spPr>
            <a:xfrm>
              <a:off x="1137200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Shape 1155"/>
            <p:cNvSpPr/>
            <p:nvPr/>
          </p:nvSpPr>
          <p:spPr>
            <a:xfrm>
              <a:off x="1137200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Shape 1156"/>
            <p:cNvSpPr/>
            <p:nvPr/>
          </p:nvSpPr>
          <p:spPr>
            <a:xfrm>
              <a:off x="113720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Shape 1157"/>
            <p:cNvSpPr/>
            <p:nvPr/>
          </p:nvSpPr>
          <p:spPr>
            <a:xfrm>
              <a:off x="1137200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Shape 1158"/>
            <p:cNvSpPr/>
            <p:nvPr/>
          </p:nvSpPr>
          <p:spPr>
            <a:xfrm>
              <a:off x="1137200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Shape 1159"/>
            <p:cNvSpPr/>
            <p:nvPr/>
          </p:nvSpPr>
          <p:spPr>
            <a:xfrm>
              <a:off x="1137200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13720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Shape 1161"/>
            <p:cNvSpPr/>
            <p:nvPr/>
          </p:nvSpPr>
          <p:spPr>
            <a:xfrm>
              <a:off x="1137200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Shape 1162"/>
            <p:cNvSpPr/>
            <p:nvPr/>
          </p:nvSpPr>
          <p:spPr>
            <a:xfrm>
              <a:off x="1137200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Shape 1163"/>
            <p:cNvSpPr/>
            <p:nvPr/>
          </p:nvSpPr>
          <p:spPr>
            <a:xfrm>
              <a:off x="1137200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Shape 1164"/>
            <p:cNvSpPr/>
            <p:nvPr/>
          </p:nvSpPr>
          <p:spPr>
            <a:xfrm>
              <a:off x="1137200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5" name="Shape 1165"/>
          <p:cNvGrpSpPr/>
          <p:nvPr/>
        </p:nvGrpSpPr>
        <p:grpSpPr>
          <a:xfrm rot="10800000">
            <a:off x="6659463" y="28601"/>
            <a:ext cx="2309917" cy="5086399"/>
            <a:chOff x="986700" y="238125"/>
            <a:chExt cx="2379150" cy="5238850"/>
          </a:xfrm>
        </p:grpSpPr>
        <p:sp>
          <p:nvSpPr>
            <p:cNvPr id="1166" name="Shape 1166"/>
            <p:cNvSpPr/>
            <p:nvPr/>
          </p:nvSpPr>
          <p:spPr>
            <a:xfrm>
              <a:off x="986700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Shape 1167"/>
            <p:cNvSpPr/>
            <p:nvPr/>
          </p:nvSpPr>
          <p:spPr>
            <a:xfrm>
              <a:off x="986700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Shape 1168"/>
            <p:cNvSpPr/>
            <p:nvPr/>
          </p:nvSpPr>
          <p:spPr>
            <a:xfrm>
              <a:off x="986700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Shape 1169"/>
            <p:cNvSpPr/>
            <p:nvPr/>
          </p:nvSpPr>
          <p:spPr>
            <a:xfrm>
              <a:off x="986700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Shape 1170"/>
            <p:cNvSpPr/>
            <p:nvPr/>
          </p:nvSpPr>
          <p:spPr>
            <a:xfrm>
              <a:off x="986700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Shape 1171"/>
            <p:cNvSpPr/>
            <p:nvPr/>
          </p:nvSpPr>
          <p:spPr>
            <a:xfrm>
              <a:off x="986700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Shape 1172"/>
            <p:cNvSpPr/>
            <p:nvPr/>
          </p:nvSpPr>
          <p:spPr>
            <a:xfrm>
              <a:off x="986700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Shape 1173"/>
            <p:cNvSpPr/>
            <p:nvPr/>
          </p:nvSpPr>
          <p:spPr>
            <a:xfrm>
              <a:off x="986700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Shape 1174"/>
            <p:cNvSpPr/>
            <p:nvPr/>
          </p:nvSpPr>
          <p:spPr>
            <a:xfrm>
              <a:off x="986700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Shape 1175"/>
            <p:cNvSpPr/>
            <p:nvPr/>
          </p:nvSpPr>
          <p:spPr>
            <a:xfrm>
              <a:off x="986700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Shape 1176"/>
            <p:cNvSpPr/>
            <p:nvPr/>
          </p:nvSpPr>
          <p:spPr>
            <a:xfrm>
              <a:off x="986700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Shape 1177"/>
            <p:cNvSpPr/>
            <p:nvPr/>
          </p:nvSpPr>
          <p:spPr>
            <a:xfrm>
              <a:off x="986700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Shape 1178"/>
            <p:cNvSpPr/>
            <p:nvPr/>
          </p:nvSpPr>
          <p:spPr>
            <a:xfrm>
              <a:off x="113720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Shape 1179"/>
            <p:cNvSpPr/>
            <p:nvPr/>
          </p:nvSpPr>
          <p:spPr>
            <a:xfrm>
              <a:off x="113720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137200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13720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Shape 1182"/>
            <p:cNvSpPr/>
            <p:nvPr/>
          </p:nvSpPr>
          <p:spPr>
            <a:xfrm>
              <a:off x="1137200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Shape 1183"/>
            <p:cNvSpPr/>
            <p:nvPr/>
          </p:nvSpPr>
          <p:spPr>
            <a:xfrm>
              <a:off x="1137200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13720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Shape 1185"/>
            <p:cNvSpPr/>
            <p:nvPr/>
          </p:nvSpPr>
          <p:spPr>
            <a:xfrm>
              <a:off x="113720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137200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Shape 1187"/>
            <p:cNvSpPr/>
            <p:nvPr/>
          </p:nvSpPr>
          <p:spPr>
            <a:xfrm>
              <a:off x="1137200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137200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137200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Shape 1190"/>
            <p:cNvSpPr/>
            <p:nvPr/>
          </p:nvSpPr>
          <p:spPr>
            <a:xfrm>
              <a:off x="113720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Shape 1191"/>
            <p:cNvSpPr/>
            <p:nvPr/>
          </p:nvSpPr>
          <p:spPr>
            <a:xfrm>
              <a:off x="1287725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Shape 1192"/>
            <p:cNvSpPr/>
            <p:nvPr/>
          </p:nvSpPr>
          <p:spPr>
            <a:xfrm>
              <a:off x="1287725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Shape 1193"/>
            <p:cNvSpPr/>
            <p:nvPr/>
          </p:nvSpPr>
          <p:spPr>
            <a:xfrm>
              <a:off x="1287725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Shape 1194"/>
            <p:cNvSpPr/>
            <p:nvPr/>
          </p:nvSpPr>
          <p:spPr>
            <a:xfrm>
              <a:off x="1287725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Shape 1195"/>
            <p:cNvSpPr/>
            <p:nvPr/>
          </p:nvSpPr>
          <p:spPr>
            <a:xfrm>
              <a:off x="1287725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Shape 1196"/>
            <p:cNvSpPr/>
            <p:nvPr/>
          </p:nvSpPr>
          <p:spPr>
            <a:xfrm>
              <a:off x="1287725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Shape 1197"/>
            <p:cNvSpPr/>
            <p:nvPr/>
          </p:nvSpPr>
          <p:spPr>
            <a:xfrm>
              <a:off x="1287725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Shape 1198"/>
            <p:cNvSpPr/>
            <p:nvPr/>
          </p:nvSpPr>
          <p:spPr>
            <a:xfrm>
              <a:off x="1287725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Shape 1199"/>
            <p:cNvSpPr/>
            <p:nvPr/>
          </p:nvSpPr>
          <p:spPr>
            <a:xfrm>
              <a:off x="1287725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287725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287725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Shape 1202"/>
            <p:cNvSpPr/>
            <p:nvPr/>
          </p:nvSpPr>
          <p:spPr>
            <a:xfrm>
              <a:off x="1287725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Shape 1203"/>
            <p:cNvSpPr/>
            <p:nvPr/>
          </p:nvSpPr>
          <p:spPr>
            <a:xfrm>
              <a:off x="1287725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Shape 1204"/>
            <p:cNvSpPr/>
            <p:nvPr/>
          </p:nvSpPr>
          <p:spPr>
            <a:xfrm>
              <a:off x="1287725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287725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Shape 1206"/>
            <p:cNvSpPr/>
            <p:nvPr/>
          </p:nvSpPr>
          <p:spPr>
            <a:xfrm>
              <a:off x="1287725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Shape 1207"/>
            <p:cNvSpPr/>
            <p:nvPr/>
          </p:nvSpPr>
          <p:spPr>
            <a:xfrm>
              <a:off x="1287725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Shape 1208"/>
            <p:cNvSpPr/>
            <p:nvPr/>
          </p:nvSpPr>
          <p:spPr>
            <a:xfrm>
              <a:off x="1287725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Shape 1209"/>
            <p:cNvSpPr/>
            <p:nvPr/>
          </p:nvSpPr>
          <p:spPr>
            <a:xfrm>
              <a:off x="1287725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Shape 1210"/>
            <p:cNvSpPr/>
            <p:nvPr/>
          </p:nvSpPr>
          <p:spPr>
            <a:xfrm>
              <a:off x="1287725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Shape 1211"/>
            <p:cNvSpPr/>
            <p:nvPr/>
          </p:nvSpPr>
          <p:spPr>
            <a:xfrm>
              <a:off x="1438225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Shape 1212"/>
            <p:cNvSpPr/>
            <p:nvPr/>
          </p:nvSpPr>
          <p:spPr>
            <a:xfrm>
              <a:off x="143822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Shape 1213"/>
            <p:cNvSpPr/>
            <p:nvPr/>
          </p:nvSpPr>
          <p:spPr>
            <a:xfrm>
              <a:off x="1438225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438225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Shape 1215"/>
            <p:cNvSpPr/>
            <p:nvPr/>
          </p:nvSpPr>
          <p:spPr>
            <a:xfrm>
              <a:off x="143822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Shape 1216"/>
            <p:cNvSpPr/>
            <p:nvPr/>
          </p:nvSpPr>
          <p:spPr>
            <a:xfrm>
              <a:off x="1438225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Shape 1217"/>
            <p:cNvSpPr/>
            <p:nvPr/>
          </p:nvSpPr>
          <p:spPr>
            <a:xfrm>
              <a:off x="143822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Shape 1218"/>
            <p:cNvSpPr/>
            <p:nvPr/>
          </p:nvSpPr>
          <p:spPr>
            <a:xfrm>
              <a:off x="1438225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Shape 1219"/>
            <p:cNvSpPr/>
            <p:nvPr/>
          </p:nvSpPr>
          <p:spPr>
            <a:xfrm>
              <a:off x="143822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Shape 1220"/>
            <p:cNvSpPr/>
            <p:nvPr/>
          </p:nvSpPr>
          <p:spPr>
            <a:xfrm>
              <a:off x="1438225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438225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43822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438225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Shape 1224"/>
            <p:cNvSpPr/>
            <p:nvPr/>
          </p:nvSpPr>
          <p:spPr>
            <a:xfrm>
              <a:off x="1438225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Shape 1225"/>
            <p:cNvSpPr/>
            <p:nvPr/>
          </p:nvSpPr>
          <p:spPr>
            <a:xfrm>
              <a:off x="143822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Shape 1226"/>
            <p:cNvSpPr/>
            <p:nvPr/>
          </p:nvSpPr>
          <p:spPr>
            <a:xfrm>
              <a:off x="1438225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Shape 1227"/>
            <p:cNvSpPr/>
            <p:nvPr/>
          </p:nvSpPr>
          <p:spPr>
            <a:xfrm>
              <a:off x="143822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43822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438225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43822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43822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438225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438225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43822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438225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438225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438225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438225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43822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Shape 1240"/>
            <p:cNvSpPr/>
            <p:nvPr/>
          </p:nvSpPr>
          <p:spPr>
            <a:xfrm>
              <a:off x="143822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Shape 1241"/>
            <p:cNvSpPr/>
            <p:nvPr/>
          </p:nvSpPr>
          <p:spPr>
            <a:xfrm>
              <a:off x="1438225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Shape 1242"/>
            <p:cNvSpPr/>
            <p:nvPr/>
          </p:nvSpPr>
          <p:spPr>
            <a:xfrm>
              <a:off x="1588750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Shape 1243"/>
            <p:cNvSpPr/>
            <p:nvPr/>
          </p:nvSpPr>
          <p:spPr>
            <a:xfrm>
              <a:off x="1588750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Shape 1244"/>
            <p:cNvSpPr/>
            <p:nvPr/>
          </p:nvSpPr>
          <p:spPr>
            <a:xfrm>
              <a:off x="1588750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Shape 1245"/>
            <p:cNvSpPr/>
            <p:nvPr/>
          </p:nvSpPr>
          <p:spPr>
            <a:xfrm>
              <a:off x="1588750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Shape 1246"/>
            <p:cNvSpPr/>
            <p:nvPr/>
          </p:nvSpPr>
          <p:spPr>
            <a:xfrm>
              <a:off x="1588750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Shape 1247"/>
            <p:cNvSpPr/>
            <p:nvPr/>
          </p:nvSpPr>
          <p:spPr>
            <a:xfrm>
              <a:off x="1588750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Shape 1248"/>
            <p:cNvSpPr/>
            <p:nvPr/>
          </p:nvSpPr>
          <p:spPr>
            <a:xfrm>
              <a:off x="1588750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Shape 1249"/>
            <p:cNvSpPr/>
            <p:nvPr/>
          </p:nvSpPr>
          <p:spPr>
            <a:xfrm>
              <a:off x="1588750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Shape 1250"/>
            <p:cNvSpPr/>
            <p:nvPr/>
          </p:nvSpPr>
          <p:spPr>
            <a:xfrm>
              <a:off x="1588750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Shape 1251"/>
            <p:cNvSpPr/>
            <p:nvPr/>
          </p:nvSpPr>
          <p:spPr>
            <a:xfrm>
              <a:off x="1588750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Shape 1252"/>
            <p:cNvSpPr/>
            <p:nvPr/>
          </p:nvSpPr>
          <p:spPr>
            <a:xfrm>
              <a:off x="1588750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588750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Shape 1254"/>
            <p:cNvSpPr/>
            <p:nvPr/>
          </p:nvSpPr>
          <p:spPr>
            <a:xfrm>
              <a:off x="1588750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Shape 1255"/>
            <p:cNvSpPr/>
            <p:nvPr/>
          </p:nvSpPr>
          <p:spPr>
            <a:xfrm>
              <a:off x="1588750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Shape 1256"/>
            <p:cNvSpPr/>
            <p:nvPr/>
          </p:nvSpPr>
          <p:spPr>
            <a:xfrm>
              <a:off x="1588750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Shape 1257"/>
            <p:cNvSpPr/>
            <p:nvPr/>
          </p:nvSpPr>
          <p:spPr>
            <a:xfrm>
              <a:off x="158875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Shape 1258"/>
            <p:cNvSpPr/>
            <p:nvPr/>
          </p:nvSpPr>
          <p:spPr>
            <a:xfrm>
              <a:off x="1588750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Shape 1259"/>
            <p:cNvSpPr/>
            <p:nvPr/>
          </p:nvSpPr>
          <p:spPr>
            <a:xfrm>
              <a:off x="1588750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Shape 1260"/>
            <p:cNvSpPr/>
            <p:nvPr/>
          </p:nvSpPr>
          <p:spPr>
            <a:xfrm>
              <a:off x="1588750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Shape 1261"/>
            <p:cNvSpPr/>
            <p:nvPr/>
          </p:nvSpPr>
          <p:spPr>
            <a:xfrm>
              <a:off x="1739250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Shape 1262"/>
            <p:cNvSpPr/>
            <p:nvPr/>
          </p:nvSpPr>
          <p:spPr>
            <a:xfrm>
              <a:off x="1739250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Shape 1263"/>
            <p:cNvSpPr/>
            <p:nvPr/>
          </p:nvSpPr>
          <p:spPr>
            <a:xfrm>
              <a:off x="1739250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Shape 1264"/>
            <p:cNvSpPr/>
            <p:nvPr/>
          </p:nvSpPr>
          <p:spPr>
            <a:xfrm>
              <a:off x="1739250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Shape 1265"/>
            <p:cNvSpPr/>
            <p:nvPr/>
          </p:nvSpPr>
          <p:spPr>
            <a:xfrm>
              <a:off x="1739250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Shape 1266"/>
            <p:cNvSpPr/>
            <p:nvPr/>
          </p:nvSpPr>
          <p:spPr>
            <a:xfrm>
              <a:off x="1739250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Shape 1267"/>
            <p:cNvSpPr/>
            <p:nvPr/>
          </p:nvSpPr>
          <p:spPr>
            <a:xfrm>
              <a:off x="173925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Shape 1268"/>
            <p:cNvSpPr/>
            <p:nvPr/>
          </p:nvSpPr>
          <p:spPr>
            <a:xfrm>
              <a:off x="173925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Shape 1269"/>
            <p:cNvSpPr/>
            <p:nvPr/>
          </p:nvSpPr>
          <p:spPr>
            <a:xfrm>
              <a:off x="1739250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Shape 1270"/>
            <p:cNvSpPr/>
            <p:nvPr/>
          </p:nvSpPr>
          <p:spPr>
            <a:xfrm>
              <a:off x="173925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Shape 1271"/>
            <p:cNvSpPr/>
            <p:nvPr/>
          </p:nvSpPr>
          <p:spPr>
            <a:xfrm>
              <a:off x="1739250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Shape 1272"/>
            <p:cNvSpPr/>
            <p:nvPr/>
          </p:nvSpPr>
          <p:spPr>
            <a:xfrm>
              <a:off x="188975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Shape 1273"/>
            <p:cNvSpPr/>
            <p:nvPr/>
          </p:nvSpPr>
          <p:spPr>
            <a:xfrm>
              <a:off x="1889750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Shape 1274"/>
            <p:cNvSpPr/>
            <p:nvPr/>
          </p:nvSpPr>
          <p:spPr>
            <a:xfrm>
              <a:off x="1889750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Shape 1275"/>
            <p:cNvSpPr/>
            <p:nvPr/>
          </p:nvSpPr>
          <p:spPr>
            <a:xfrm>
              <a:off x="188975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Shape 1276"/>
            <p:cNvSpPr/>
            <p:nvPr/>
          </p:nvSpPr>
          <p:spPr>
            <a:xfrm>
              <a:off x="1889750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Shape 1277"/>
            <p:cNvSpPr/>
            <p:nvPr/>
          </p:nvSpPr>
          <p:spPr>
            <a:xfrm>
              <a:off x="2040275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Shape 1278"/>
            <p:cNvSpPr/>
            <p:nvPr/>
          </p:nvSpPr>
          <p:spPr>
            <a:xfrm>
              <a:off x="2040275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Shape 1279"/>
            <p:cNvSpPr/>
            <p:nvPr/>
          </p:nvSpPr>
          <p:spPr>
            <a:xfrm>
              <a:off x="2040275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Shape 1280"/>
            <p:cNvSpPr/>
            <p:nvPr/>
          </p:nvSpPr>
          <p:spPr>
            <a:xfrm>
              <a:off x="219077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Shape 1281"/>
            <p:cNvSpPr/>
            <p:nvPr/>
          </p:nvSpPr>
          <p:spPr>
            <a:xfrm>
              <a:off x="2341300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Shape 1282"/>
            <p:cNvSpPr/>
            <p:nvPr/>
          </p:nvSpPr>
          <p:spPr>
            <a:xfrm>
              <a:off x="2642325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Shape 1283"/>
            <p:cNvSpPr/>
            <p:nvPr/>
          </p:nvSpPr>
          <p:spPr>
            <a:xfrm>
              <a:off x="2642325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Shape 1284"/>
            <p:cNvSpPr/>
            <p:nvPr/>
          </p:nvSpPr>
          <p:spPr>
            <a:xfrm>
              <a:off x="324435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5" name="Shape 1285"/>
          <p:cNvGrpSpPr/>
          <p:nvPr/>
        </p:nvGrpSpPr>
        <p:grpSpPr>
          <a:xfrm rot="10800000">
            <a:off x="6367196" y="28601"/>
            <a:ext cx="2017652" cy="5086399"/>
            <a:chOff x="1588750" y="238125"/>
            <a:chExt cx="2078125" cy="5238850"/>
          </a:xfrm>
        </p:grpSpPr>
        <p:sp>
          <p:nvSpPr>
            <p:cNvPr id="1286" name="Shape 1286"/>
            <p:cNvSpPr/>
            <p:nvPr/>
          </p:nvSpPr>
          <p:spPr>
            <a:xfrm>
              <a:off x="1588750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Shape 1287"/>
            <p:cNvSpPr/>
            <p:nvPr/>
          </p:nvSpPr>
          <p:spPr>
            <a:xfrm>
              <a:off x="1588750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Shape 1288"/>
            <p:cNvSpPr/>
            <p:nvPr/>
          </p:nvSpPr>
          <p:spPr>
            <a:xfrm>
              <a:off x="1588750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Shape 1289"/>
            <p:cNvSpPr/>
            <p:nvPr/>
          </p:nvSpPr>
          <p:spPr>
            <a:xfrm>
              <a:off x="1588750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Shape 1290"/>
            <p:cNvSpPr/>
            <p:nvPr/>
          </p:nvSpPr>
          <p:spPr>
            <a:xfrm>
              <a:off x="1588750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Shape 1291"/>
            <p:cNvSpPr/>
            <p:nvPr/>
          </p:nvSpPr>
          <p:spPr>
            <a:xfrm>
              <a:off x="1588750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Shape 1292"/>
            <p:cNvSpPr/>
            <p:nvPr/>
          </p:nvSpPr>
          <p:spPr>
            <a:xfrm>
              <a:off x="1739250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Shape 1293"/>
            <p:cNvSpPr/>
            <p:nvPr/>
          </p:nvSpPr>
          <p:spPr>
            <a:xfrm>
              <a:off x="173925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Shape 1294"/>
            <p:cNvSpPr/>
            <p:nvPr/>
          </p:nvSpPr>
          <p:spPr>
            <a:xfrm>
              <a:off x="173925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Shape 1295"/>
            <p:cNvSpPr/>
            <p:nvPr/>
          </p:nvSpPr>
          <p:spPr>
            <a:xfrm>
              <a:off x="1739250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Shape 1296"/>
            <p:cNvSpPr/>
            <p:nvPr/>
          </p:nvSpPr>
          <p:spPr>
            <a:xfrm>
              <a:off x="1739250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Shape 1297"/>
            <p:cNvSpPr/>
            <p:nvPr/>
          </p:nvSpPr>
          <p:spPr>
            <a:xfrm>
              <a:off x="1739250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Shape 1298"/>
            <p:cNvSpPr/>
            <p:nvPr/>
          </p:nvSpPr>
          <p:spPr>
            <a:xfrm>
              <a:off x="1739250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Shape 1299"/>
            <p:cNvSpPr/>
            <p:nvPr/>
          </p:nvSpPr>
          <p:spPr>
            <a:xfrm>
              <a:off x="1889750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Shape 1300"/>
            <p:cNvSpPr/>
            <p:nvPr/>
          </p:nvSpPr>
          <p:spPr>
            <a:xfrm>
              <a:off x="1889750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Shape 1301"/>
            <p:cNvSpPr/>
            <p:nvPr/>
          </p:nvSpPr>
          <p:spPr>
            <a:xfrm>
              <a:off x="1889750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Shape 1302"/>
            <p:cNvSpPr/>
            <p:nvPr/>
          </p:nvSpPr>
          <p:spPr>
            <a:xfrm>
              <a:off x="1889750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Shape 1303"/>
            <p:cNvSpPr/>
            <p:nvPr/>
          </p:nvSpPr>
          <p:spPr>
            <a:xfrm>
              <a:off x="188975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Shape 1304"/>
            <p:cNvSpPr/>
            <p:nvPr/>
          </p:nvSpPr>
          <p:spPr>
            <a:xfrm>
              <a:off x="1889750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Shape 1305"/>
            <p:cNvSpPr/>
            <p:nvPr/>
          </p:nvSpPr>
          <p:spPr>
            <a:xfrm>
              <a:off x="1889750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Shape 1306"/>
            <p:cNvSpPr/>
            <p:nvPr/>
          </p:nvSpPr>
          <p:spPr>
            <a:xfrm>
              <a:off x="1889750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Shape 1307"/>
            <p:cNvSpPr/>
            <p:nvPr/>
          </p:nvSpPr>
          <p:spPr>
            <a:xfrm>
              <a:off x="188975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Shape 1308"/>
            <p:cNvSpPr/>
            <p:nvPr/>
          </p:nvSpPr>
          <p:spPr>
            <a:xfrm>
              <a:off x="188975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Shape 1309"/>
            <p:cNvSpPr/>
            <p:nvPr/>
          </p:nvSpPr>
          <p:spPr>
            <a:xfrm>
              <a:off x="1889750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Shape 1310"/>
            <p:cNvSpPr/>
            <p:nvPr/>
          </p:nvSpPr>
          <p:spPr>
            <a:xfrm>
              <a:off x="1889750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Shape 1311"/>
            <p:cNvSpPr/>
            <p:nvPr/>
          </p:nvSpPr>
          <p:spPr>
            <a:xfrm>
              <a:off x="1889750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Shape 1312"/>
            <p:cNvSpPr/>
            <p:nvPr/>
          </p:nvSpPr>
          <p:spPr>
            <a:xfrm>
              <a:off x="1889750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Shape 1313"/>
            <p:cNvSpPr/>
            <p:nvPr/>
          </p:nvSpPr>
          <p:spPr>
            <a:xfrm>
              <a:off x="1889750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Shape 1314"/>
            <p:cNvSpPr/>
            <p:nvPr/>
          </p:nvSpPr>
          <p:spPr>
            <a:xfrm>
              <a:off x="1889750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Shape 1315"/>
            <p:cNvSpPr/>
            <p:nvPr/>
          </p:nvSpPr>
          <p:spPr>
            <a:xfrm>
              <a:off x="1889750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Shape 1316"/>
            <p:cNvSpPr/>
            <p:nvPr/>
          </p:nvSpPr>
          <p:spPr>
            <a:xfrm>
              <a:off x="1889750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Shape 1317"/>
            <p:cNvSpPr/>
            <p:nvPr/>
          </p:nvSpPr>
          <p:spPr>
            <a:xfrm>
              <a:off x="188975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Shape 1318"/>
            <p:cNvSpPr/>
            <p:nvPr/>
          </p:nvSpPr>
          <p:spPr>
            <a:xfrm>
              <a:off x="2040275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Shape 1319"/>
            <p:cNvSpPr/>
            <p:nvPr/>
          </p:nvSpPr>
          <p:spPr>
            <a:xfrm>
              <a:off x="2040275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Shape 1320"/>
            <p:cNvSpPr/>
            <p:nvPr/>
          </p:nvSpPr>
          <p:spPr>
            <a:xfrm>
              <a:off x="2040275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Shape 1321"/>
            <p:cNvSpPr/>
            <p:nvPr/>
          </p:nvSpPr>
          <p:spPr>
            <a:xfrm>
              <a:off x="2040275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Shape 1322"/>
            <p:cNvSpPr/>
            <p:nvPr/>
          </p:nvSpPr>
          <p:spPr>
            <a:xfrm>
              <a:off x="2040275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Shape 1323"/>
            <p:cNvSpPr/>
            <p:nvPr/>
          </p:nvSpPr>
          <p:spPr>
            <a:xfrm>
              <a:off x="2040275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Shape 1324"/>
            <p:cNvSpPr/>
            <p:nvPr/>
          </p:nvSpPr>
          <p:spPr>
            <a:xfrm>
              <a:off x="2040275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040275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Shape 1326"/>
            <p:cNvSpPr/>
            <p:nvPr/>
          </p:nvSpPr>
          <p:spPr>
            <a:xfrm>
              <a:off x="2040275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040275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040275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Shape 1329"/>
            <p:cNvSpPr/>
            <p:nvPr/>
          </p:nvSpPr>
          <p:spPr>
            <a:xfrm>
              <a:off x="2040275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Shape 1330"/>
            <p:cNvSpPr/>
            <p:nvPr/>
          </p:nvSpPr>
          <p:spPr>
            <a:xfrm>
              <a:off x="2040275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Shape 1331"/>
            <p:cNvSpPr/>
            <p:nvPr/>
          </p:nvSpPr>
          <p:spPr>
            <a:xfrm>
              <a:off x="2040275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Shape 1332"/>
            <p:cNvSpPr/>
            <p:nvPr/>
          </p:nvSpPr>
          <p:spPr>
            <a:xfrm>
              <a:off x="2040275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Shape 1333"/>
            <p:cNvSpPr/>
            <p:nvPr/>
          </p:nvSpPr>
          <p:spPr>
            <a:xfrm>
              <a:off x="2040275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Shape 1334"/>
            <p:cNvSpPr/>
            <p:nvPr/>
          </p:nvSpPr>
          <p:spPr>
            <a:xfrm>
              <a:off x="2040275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Shape 1335"/>
            <p:cNvSpPr/>
            <p:nvPr/>
          </p:nvSpPr>
          <p:spPr>
            <a:xfrm>
              <a:off x="2040275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Shape 1336"/>
            <p:cNvSpPr/>
            <p:nvPr/>
          </p:nvSpPr>
          <p:spPr>
            <a:xfrm>
              <a:off x="2040275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Shape 1337"/>
            <p:cNvSpPr/>
            <p:nvPr/>
          </p:nvSpPr>
          <p:spPr>
            <a:xfrm>
              <a:off x="2190775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Shape 1338"/>
            <p:cNvSpPr/>
            <p:nvPr/>
          </p:nvSpPr>
          <p:spPr>
            <a:xfrm>
              <a:off x="2190775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Shape 1339"/>
            <p:cNvSpPr/>
            <p:nvPr/>
          </p:nvSpPr>
          <p:spPr>
            <a:xfrm>
              <a:off x="2190775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190775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Shape 1341"/>
            <p:cNvSpPr/>
            <p:nvPr/>
          </p:nvSpPr>
          <p:spPr>
            <a:xfrm>
              <a:off x="219077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19077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190775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Shape 1344"/>
            <p:cNvSpPr/>
            <p:nvPr/>
          </p:nvSpPr>
          <p:spPr>
            <a:xfrm>
              <a:off x="2190775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19077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190775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Shape 1347"/>
            <p:cNvSpPr/>
            <p:nvPr/>
          </p:nvSpPr>
          <p:spPr>
            <a:xfrm>
              <a:off x="219077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190775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Shape 1349"/>
            <p:cNvSpPr/>
            <p:nvPr/>
          </p:nvSpPr>
          <p:spPr>
            <a:xfrm>
              <a:off x="219077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Shape 1350"/>
            <p:cNvSpPr/>
            <p:nvPr/>
          </p:nvSpPr>
          <p:spPr>
            <a:xfrm>
              <a:off x="219077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19077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190775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Shape 1353"/>
            <p:cNvSpPr/>
            <p:nvPr/>
          </p:nvSpPr>
          <p:spPr>
            <a:xfrm>
              <a:off x="219077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19077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190775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19077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Shape 1357"/>
            <p:cNvSpPr/>
            <p:nvPr/>
          </p:nvSpPr>
          <p:spPr>
            <a:xfrm>
              <a:off x="2190775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190775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Shape 1359"/>
            <p:cNvSpPr/>
            <p:nvPr/>
          </p:nvSpPr>
          <p:spPr>
            <a:xfrm>
              <a:off x="2190775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19077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Shape 1361"/>
            <p:cNvSpPr/>
            <p:nvPr/>
          </p:nvSpPr>
          <p:spPr>
            <a:xfrm>
              <a:off x="2190775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Shape 1362"/>
            <p:cNvSpPr/>
            <p:nvPr/>
          </p:nvSpPr>
          <p:spPr>
            <a:xfrm>
              <a:off x="2341300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341300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341300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Shape 1365"/>
            <p:cNvSpPr/>
            <p:nvPr/>
          </p:nvSpPr>
          <p:spPr>
            <a:xfrm>
              <a:off x="2341300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341300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341300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Shape 1368"/>
            <p:cNvSpPr/>
            <p:nvPr/>
          </p:nvSpPr>
          <p:spPr>
            <a:xfrm>
              <a:off x="2341300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341300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341300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341300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Shape 1372"/>
            <p:cNvSpPr/>
            <p:nvPr/>
          </p:nvSpPr>
          <p:spPr>
            <a:xfrm>
              <a:off x="2341300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341300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Shape 1374"/>
            <p:cNvSpPr/>
            <p:nvPr/>
          </p:nvSpPr>
          <p:spPr>
            <a:xfrm>
              <a:off x="2341300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341300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341300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Shape 1377"/>
            <p:cNvSpPr/>
            <p:nvPr/>
          </p:nvSpPr>
          <p:spPr>
            <a:xfrm>
              <a:off x="2341300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Shape 1378"/>
            <p:cNvSpPr/>
            <p:nvPr/>
          </p:nvSpPr>
          <p:spPr>
            <a:xfrm>
              <a:off x="2341300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Shape 1379"/>
            <p:cNvSpPr/>
            <p:nvPr/>
          </p:nvSpPr>
          <p:spPr>
            <a:xfrm>
              <a:off x="2341300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Shape 1380"/>
            <p:cNvSpPr/>
            <p:nvPr/>
          </p:nvSpPr>
          <p:spPr>
            <a:xfrm>
              <a:off x="2341300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341300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Shape 1382"/>
            <p:cNvSpPr/>
            <p:nvPr/>
          </p:nvSpPr>
          <p:spPr>
            <a:xfrm>
              <a:off x="234130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Shape 1383"/>
            <p:cNvSpPr/>
            <p:nvPr/>
          </p:nvSpPr>
          <p:spPr>
            <a:xfrm>
              <a:off x="2341300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341300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341300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341300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341300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49180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49180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491800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49180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491800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491800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491800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491800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49180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491800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491800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49180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Shape 1400"/>
            <p:cNvSpPr/>
            <p:nvPr/>
          </p:nvSpPr>
          <p:spPr>
            <a:xfrm>
              <a:off x="249180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Shape 1401"/>
            <p:cNvSpPr/>
            <p:nvPr/>
          </p:nvSpPr>
          <p:spPr>
            <a:xfrm>
              <a:off x="2491800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Shape 1402"/>
            <p:cNvSpPr/>
            <p:nvPr/>
          </p:nvSpPr>
          <p:spPr>
            <a:xfrm>
              <a:off x="2491800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Shape 1403"/>
            <p:cNvSpPr/>
            <p:nvPr/>
          </p:nvSpPr>
          <p:spPr>
            <a:xfrm>
              <a:off x="2491800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Shape 1404"/>
            <p:cNvSpPr/>
            <p:nvPr/>
          </p:nvSpPr>
          <p:spPr>
            <a:xfrm>
              <a:off x="2491800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Shape 1405"/>
            <p:cNvSpPr/>
            <p:nvPr/>
          </p:nvSpPr>
          <p:spPr>
            <a:xfrm>
              <a:off x="2491800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Shape 1406"/>
            <p:cNvSpPr/>
            <p:nvPr/>
          </p:nvSpPr>
          <p:spPr>
            <a:xfrm>
              <a:off x="2491800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Shape 1407"/>
            <p:cNvSpPr/>
            <p:nvPr/>
          </p:nvSpPr>
          <p:spPr>
            <a:xfrm>
              <a:off x="2491800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Shape 1408"/>
            <p:cNvSpPr/>
            <p:nvPr/>
          </p:nvSpPr>
          <p:spPr>
            <a:xfrm>
              <a:off x="2491800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Shape 1409"/>
            <p:cNvSpPr/>
            <p:nvPr/>
          </p:nvSpPr>
          <p:spPr>
            <a:xfrm>
              <a:off x="249180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Shape 1410"/>
            <p:cNvSpPr/>
            <p:nvPr/>
          </p:nvSpPr>
          <p:spPr>
            <a:xfrm>
              <a:off x="2491800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Shape 1411"/>
            <p:cNvSpPr/>
            <p:nvPr/>
          </p:nvSpPr>
          <p:spPr>
            <a:xfrm>
              <a:off x="2491800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Shape 1412"/>
            <p:cNvSpPr/>
            <p:nvPr/>
          </p:nvSpPr>
          <p:spPr>
            <a:xfrm>
              <a:off x="2491800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Shape 1413"/>
            <p:cNvSpPr/>
            <p:nvPr/>
          </p:nvSpPr>
          <p:spPr>
            <a:xfrm>
              <a:off x="2642325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Shape 1414"/>
            <p:cNvSpPr/>
            <p:nvPr/>
          </p:nvSpPr>
          <p:spPr>
            <a:xfrm>
              <a:off x="2642325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Shape 1415"/>
            <p:cNvSpPr/>
            <p:nvPr/>
          </p:nvSpPr>
          <p:spPr>
            <a:xfrm>
              <a:off x="2642325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Shape 1416"/>
            <p:cNvSpPr/>
            <p:nvPr/>
          </p:nvSpPr>
          <p:spPr>
            <a:xfrm>
              <a:off x="2642325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Shape 1417"/>
            <p:cNvSpPr/>
            <p:nvPr/>
          </p:nvSpPr>
          <p:spPr>
            <a:xfrm>
              <a:off x="2642325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Shape 1418"/>
            <p:cNvSpPr/>
            <p:nvPr/>
          </p:nvSpPr>
          <p:spPr>
            <a:xfrm>
              <a:off x="2642325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Shape 1419"/>
            <p:cNvSpPr/>
            <p:nvPr/>
          </p:nvSpPr>
          <p:spPr>
            <a:xfrm>
              <a:off x="2642325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Shape 1420"/>
            <p:cNvSpPr/>
            <p:nvPr/>
          </p:nvSpPr>
          <p:spPr>
            <a:xfrm>
              <a:off x="2642325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Shape 1421"/>
            <p:cNvSpPr/>
            <p:nvPr/>
          </p:nvSpPr>
          <p:spPr>
            <a:xfrm>
              <a:off x="2642325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Shape 1422"/>
            <p:cNvSpPr/>
            <p:nvPr/>
          </p:nvSpPr>
          <p:spPr>
            <a:xfrm>
              <a:off x="2642325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Shape 1423"/>
            <p:cNvSpPr/>
            <p:nvPr/>
          </p:nvSpPr>
          <p:spPr>
            <a:xfrm>
              <a:off x="2642325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Shape 1424"/>
            <p:cNvSpPr/>
            <p:nvPr/>
          </p:nvSpPr>
          <p:spPr>
            <a:xfrm>
              <a:off x="2642325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Shape 1425"/>
            <p:cNvSpPr/>
            <p:nvPr/>
          </p:nvSpPr>
          <p:spPr>
            <a:xfrm>
              <a:off x="2642325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Shape 1426"/>
            <p:cNvSpPr/>
            <p:nvPr/>
          </p:nvSpPr>
          <p:spPr>
            <a:xfrm>
              <a:off x="2642325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Shape 1427"/>
            <p:cNvSpPr/>
            <p:nvPr/>
          </p:nvSpPr>
          <p:spPr>
            <a:xfrm>
              <a:off x="2642325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Shape 1428"/>
            <p:cNvSpPr/>
            <p:nvPr/>
          </p:nvSpPr>
          <p:spPr>
            <a:xfrm>
              <a:off x="2642325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Shape 1429"/>
            <p:cNvSpPr/>
            <p:nvPr/>
          </p:nvSpPr>
          <p:spPr>
            <a:xfrm>
              <a:off x="2642325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Shape 1430"/>
            <p:cNvSpPr/>
            <p:nvPr/>
          </p:nvSpPr>
          <p:spPr>
            <a:xfrm>
              <a:off x="2642325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Shape 1431"/>
            <p:cNvSpPr/>
            <p:nvPr/>
          </p:nvSpPr>
          <p:spPr>
            <a:xfrm>
              <a:off x="2642325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Shape 1432"/>
            <p:cNvSpPr/>
            <p:nvPr/>
          </p:nvSpPr>
          <p:spPr>
            <a:xfrm>
              <a:off x="2642325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Shape 1433"/>
            <p:cNvSpPr/>
            <p:nvPr/>
          </p:nvSpPr>
          <p:spPr>
            <a:xfrm>
              <a:off x="2792825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Shape 1434"/>
            <p:cNvSpPr/>
            <p:nvPr/>
          </p:nvSpPr>
          <p:spPr>
            <a:xfrm>
              <a:off x="2792825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Shape 1435"/>
            <p:cNvSpPr/>
            <p:nvPr/>
          </p:nvSpPr>
          <p:spPr>
            <a:xfrm>
              <a:off x="279282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Shape 1436"/>
            <p:cNvSpPr/>
            <p:nvPr/>
          </p:nvSpPr>
          <p:spPr>
            <a:xfrm>
              <a:off x="2792825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Shape 1437"/>
            <p:cNvSpPr/>
            <p:nvPr/>
          </p:nvSpPr>
          <p:spPr>
            <a:xfrm>
              <a:off x="279282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Shape 1438"/>
            <p:cNvSpPr/>
            <p:nvPr/>
          </p:nvSpPr>
          <p:spPr>
            <a:xfrm>
              <a:off x="2792825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Shape 1439"/>
            <p:cNvSpPr/>
            <p:nvPr/>
          </p:nvSpPr>
          <p:spPr>
            <a:xfrm>
              <a:off x="279282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Shape 1440"/>
            <p:cNvSpPr/>
            <p:nvPr/>
          </p:nvSpPr>
          <p:spPr>
            <a:xfrm>
              <a:off x="279282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Shape 1441"/>
            <p:cNvSpPr/>
            <p:nvPr/>
          </p:nvSpPr>
          <p:spPr>
            <a:xfrm>
              <a:off x="279282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Shape 1442"/>
            <p:cNvSpPr/>
            <p:nvPr/>
          </p:nvSpPr>
          <p:spPr>
            <a:xfrm>
              <a:off x="2792825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Shape 1443"/>
            <p:cNvSpPr/>
            <p:nvPr/>
          </p:nvSpPr>
          <p:spPr>
            <a:xfrm>
              <a:off x="279282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Shape 1444"/>
            <p:cNvSpPr/>
            <p:nvPr/>
          </p:nvSpPr>
          <p:spPr>
            <a:xfrm>
              <a:off x="279282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Shape 1445"/>
            <p:cNvSpPr/>
            <p:nvPr/>
          </p:nvSpPr>
          <p:spPr>
            <a:xfrm>
              <a:off x="279282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Shape 1446"/>
            <p:cNvSpPr/>
            <p:nvPr/>
          </p:nvSpPr>
          <p:spPr>
            <a:xfrm>
              <a:off x="2792825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Shape 1447"/>
            <p:cNvSpPr/>
            <p:nvPr/>
          </p:nvSpPr>
          <p:spPr>
            <a:xfrm>
              <a:off x="279282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Shape 1448"/>
            <p:cNvSpPr/>
            <p:nvPr/>
          </p:nvSpPr>
          <p:spPr>
            <a:xfrm>
              <a:off x="2792825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Shape 1449"/>
            <p:cNvSpPr/>
            <p:nvPr/>
          </p:nvSpPr>
          <p:spPr>
            <a:xfrm>
              <a:off x="279282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Shape 1450"/>
            <p:cNvSpPr/>
            <p:nvPr/>
          </p:nvSpPr>
          <p:spPr>
            <a:xfrm>
              <a:off x="2792825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Shape 1451"/>
            <p:cNvSpPr/>
            <p:nvPr/>
          </p:nvSpPr>
          <p:spPr>
            <a:xfrm>
              <a:off x="2943325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Shape 1452"/>
            <p:cNvSpPr/>
            <p:nvPr/>
          </p:nvSpPr>
          <p:spPr>
            <a:xfrm>
              <a:off x="294332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Shape 1453"/>
            <p:cNvSpPr/>
            <p:nvPr/>
          </p:nvSpPr>
          <p:spPr>
            <a:xfrm>
              <a:off x="294332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Shape 1454"/>
            <p:cNvSpPr/>
            <p:nvPr/>
          </p:nvSpPr>
          <p:spPr>
            <a:xfrm>
              <a:off x="294332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Shape 1455"/>
            <p:cNvSpPr/>
            <p:nvPr/>
          </p:nvSpPr>
          <p:spPr>
            <a:xfrm>
              <a:off x="294332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Shape 1456"/>
            <p:cNvSpPr/>
            <p:nvPr/>
          </p:nvSpPr>
          <p:spPr>
            <a:xfrm>
              <a:off x="294332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Shape 1457"/>
            <p:cNvSpPr/>
            <p:nvPr/>
          </p:nvSpPr>
          <p:spPr>
            <a:xfrm>
              <a:off x="294332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Shape 1458"/>
            <p:cNvSpPr/>
            <p:nvPr/>
          </p:nvSpPr>
          <p:spPr>
            <a:xfrm>
              <a:off x="294332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Shape 1459"/>
            <p:cNvSpPr/>
            <p:nvPr/>
          </p:nvSpPr>
          <p:spPr>
            <a:xfrm>
              <a:off x="294332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Shape 1460"/>
            <p:cNvSpPr/>
            <p:nvPr/>
          </p:nvSpPr>
          <p:spPr>
            <a:xfrm>
              <a:off x="294332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Shape 1461"/>
            <p:cNvSpPr/>
            <p:nvPr/>
          </p:nvSpPr>
          <p:spPr>
            <a:xfrm>
              <a:off x="294332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Shape 1462"/>
            <p:cNvSpPr/>
            <p:nvPr/>
          </p:nvSpPr>
          <p:spPr>
            <a:xfrm>
              <a:off x="294332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Shape 1463"/>
            <p:cNvSpPr/>
            <p:nvPr/>
          </p:nvSpPr>
          <p:spPr>
            <a:xfrm>
              <a:off x="2943325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Shape 1464"/>
            <p:cNvSpPr/>
            <p:nvPr/>
          </p:nvSpPr>
          <p:spPr>
            <a:xfrm>
              <a:off x="294332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Shape 1465"/>
            <p:cNvSpPr/>
            <p:nvPr/>
          </p:nvSpPr>
          <p:spPr>
            <a:xfrm>
              <a:off x="294332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Shape 1466"/>
            <p:cNvSpPr/>
            <p:nvPr/>
          </p:nvSpPr>
          <p:spPr>
            <a:xfrm>
              <a:off x="2943325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Shape 1467"/>
            <p:cNvSpPr/>
            <p:nvPr/>
          </p:nvSpPr>
          <p:spPr>
            <a:xfrm>
              <a:off x="294332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Shape 1468"/>
            <p:cNvSpPr/>
            <p:nvPr/>
          </p:nvSpPr>
          <p:spPr>
            <a:xfrm>
              <a:off x="294332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Shape 1469"/>
            <p:cNvSpPr/>
            <p:nvPr/>
          </p:nvSpPr>
          <p:spPr>
            <a:xfrm>
              <a:off x="3093850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Shape 1470"/>
            <p:cNvSpPr/>
            <p:nvPr/>
          </p:nvSpPr>
          <p:spPr>
            <a:xfrm>
              <a:off x="3093850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Shape 1471"/>
            <p:cNvSpPr/>
            <p:nvPr/>
          </p:nvSpPr>
          <p:spPr>
            <a:xfrm>
              <a:off x="3093850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Shape 1472"/>
            <p:cNvSpPr/>
            <p:nvPr/>
          </p:nvSpPr>
          <p:spPr>
            <a:xfrm>
              <a:off x="3093850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Shape 1473"/>
            <p:cNvSpPr/>
            <p:nvPr/>
          </p:nvSpPr>
          <p:spPr>
            <a:xfrm>
              <a:off x="3093850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Shape 1474"/>
            <p:cNvSpPr/>
            <p:nvPr/>
          </p:nvSpPr>
          <p:spPr>
            <a:xfrm>
              <a:off x="3093850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Shape 1475"/>
            <p:cNvSpPr/>
            <p:nvPr/>
          </p:nvSpPr>
          <p:spPr>
            <a:xfrm>
              <a:off x="3093850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Shape 1476"/>
            <p:cNvSpPr/>
            <p:nvPr/>
          </p:nvSpPr>
          <p:spPr>
            <a:xfrm>
              <a:off x="309385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Shape 1477"/>
            <p:cNvSpPr/>
            <p:nvPr/>
          </p:nvSpPr>
          <p:spPr>
            <a:xfrm>
              <a:off x="3093850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Shape 1478"/>
            <p:cNvSpPr/>
            <p:nvPr/>
          </p:nvSpPr>
          <p:spPr>
            <a:xfrm>
              <a:off x="324435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Shape 1479"/>
            <p:cNvSpPr/>
            <p:nvPr/>
          </p:nvSpPr>
          <p:spPr>
            <a:xfrm>
              <a:off x="324435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Shape 1480"/>
            <p:cNvSpPr/>
            <p:nvPr/>
          </p:nvSpPr>
          <p:spPr>
            <a:xfrm>
              <a:off x="324435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Shape 1481"/>
            <p:cNvSpPr/>
            <p:nvPr/>
          </p:nvSpPr>
          <p:spPr>
            <a:xfrm>
              <a:off x="324435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Shape 1482"/>
            <p:cNvSpPr/>
            <p:nvPr/>
          </p:nvSpPr>
          <p:spPr>
            <a:xfrm>
              <a:off x="324435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Shape 1483"/>
            <p:cNvSpPr/>
            <p:nvPr/>
          </p:nvSpPr>
          <p:spPr>
            <a:xfrm>
              <a:off x="3244350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Shape 1484"/>
            <p:cNvSpPr/>
            <p:nvPr/>
          </p:nvSpPr>
          <p:spPr>
            <a:xfrm>
              <a:off x="324435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Shape 1485"/>
            <p:cNvSpPr/>
            <p:nvPr/>
          </p:nvSpPr>
          <p:spPr>
            <a:xfrm>
              <a:off x="3244350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Shape 1486"/>
            <p:cNvSpPr/>
            <p:nvPr/>
          </p:nvSpPr>
          <p:spPr>
            <a:xfrm>
              <a:off x="3394875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Shape 1487"/>
            <p:cNvSpPr/>
            <p:nvPr/>
          </p:nvSpPr>
          <p:spPr>
            <a:xfrm>
              <a:off x="3394875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Shape 1488"/>
            <p:cNvSpPr/>
            <p:nvPr/>
          </p:nvSpPr>
          <p:spPr>
            <a:xfrm>
              <a:off x="3394875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Shape 1489"/>
            <p:cNvSpPr/>
            <p:nvPr/>
          </p:nvSpPr>
          <p:spPr>
            <a:xfrm>
              <a:off x="3394875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Shape 1490"/>
            <p:cNvSpPr/>
            <p:nvPr/>
          </p:nvSpPr>
          <p:spPr>
            <a:xfrm>
              <a:off x="3394875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Shape 1491"/>
            <p:cNvSpPr/>
            <p:nvPr/>
          </p:nvSpPr>
          <p:spPr>
            <a:xfrm>
              <a:off x="3394875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Shape 1492"/>
            <p:cNvSpPr/>
            <p:nvPr/>
          </p:nvSpPr>
          <p:spPr>
            <a:xfrm>
              <a:off x="3545375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Shape 1493"/>
            <p:cNvSpPr/>
            <p:nvPr/>
          </p:nvSpPr>
          <p:spPr>
            <a:xfrm>
              <a:off x="354537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Shape 1494"/>
            <p:cNvSpPr/>
            <p:nvPr/>
          </p:nvSpPr>
          <p:spPr>
            <a:xfrm>
              <a:off x="354537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5" name="Shape 1495"/>
          <p:cNvGrpSpPr/>
          <p:nvPr/>
        </p:nvGrpSpPr>
        <p:grpSpPr>
          <a:xfrm rot="10800000">
            <a:off x="6367197" y="28601"/>
            <a:ext cx="2309917" cy="5086399"/>
            <a:chOff x="1287725" y="238125"/>
            <a:chExt cx="2379150" cy="5238850"/>
          </a:xfrm>
        </p:grpSpPr>
        <p:sp>
          <p:nvSpPr>
            <p:cNvPr id="1496" name="Shape 1496"/>
            <p:cNvSpPr/>
            <p:nvPr/>
          </p:nvSpPr>
          <p:spPr>
            <a:xfrm>
              <a:off x="1287725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Shape 1497"/>
            <p:cNvSpPr/>
            <p:nvPr/>
          </p:nvSpPr>
          <p:spPr>
            <a:xfrm>
              <a:off x="1287725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287725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Shape 1499"/>
            <p:cNvSpPr/>
            <p:nvPr/>
          </p:nvSpPr>
          <p:spPr>
            <a:xfrm>
              <a:off x="1287725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287725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Shape 1501"/>
            <p:cNvSpPr/>
            <p:nvPr/>
          </p:nvSpPr>
          <p:spPr>
            <a:xfrm>
              <a:off x="1287725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Shape 1502"/>
            <p:cNvSpPr/>
            <p:nvPr/>
          </p:nvSpPr>
          <p:spPr>
            <a:xfrm>
              <a:off x="1287725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287725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Shape 1504"/>
            <p:cNvSpPr/>
            <p:nvPr/>
          </p:nvSpPr>
          <p:spPr>
            <a:xfrm>
              <a:off x="1287725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287725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287725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Shape 1507"/>
            <p:cNvSpPr/>
            <p:nvPr/>
          </p:nvSpPr>
          <p:spPr>
            <a:xfrm>
              <a:off x="1287725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Shape 1508"/>
            <p:cNvSpPr/>
            <p:nvPr/>
          </p:nvSpPr>
          <p:spPr>
            <a:xfrm>
              <a:off x="1287725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287725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Shape 1510"/>
            <p:cNvSpPr/>
            <p:nvPr/>
          </p:nvSpPr>
          <p:spPr>
            <a:xfrm>
              <a:off x="1287725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Shape 1511"/>
            <p:cNvSpPr/>
            <p:nvPr/>
          </p:nvSpPr>
          <p:spPr>
            <a:xfrm>
              <a:off x="1438225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43822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43822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43822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Shape 1515"/>
            <p:cNvSpPr/>
            <p:nvPr/>
          </p:nvSpPr>
          <p:spPr>
            <a:xfrm>
              <a:off x="1588750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Shape 1516"/>
            <p:cNvSpPr/>
            <p:nvPr/>
          </p:nvSpPr>
          <p:spPr>
            <a:xfrm>
              <a:off x="1588750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Shape 1517"/>
            <p:cNvSpPr/>
            <p:nvPr/>
          </p:nvSpPr>
          <p:spPr>
            <a:xfrm>
              <a:off x="1588750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Shape 1518"/>
            <p:cNvSpPr/>
            <p:nvPr/>
          </p:nvSpPr>
          <p:spPr>
            <a:xfrm>
              <a:off x="1588750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Shape 1519"/>
            <p:cNvSpPr/>
            <p:nvPr/>
          </p:nvSpPr>
          <p:spPr>
            <a:xfrm>
              <a:off x="1588750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Shape 1520"/>
            <p:cNvSpPr/>
            <p:nvPr/>
          </p:nvSpPr>
          <p:spPr>
            <a:xfrm>
              <a:off x="1588750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Shape 1521"/>
            <p:cNvSpPr/>
            <p:nvPr/>
          </p:nvSpPr>
          <p:spPr>
            <a:xfrm>
              <a:off x="1588750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Shape 1522"/>
            <p:cNvSpPr/>
            <p:nvPr/>
          </p:nvSpPr>
          <p:spPr>
            <a:xfrm>
              <a:off x="1588750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Shape 1523"/>
            <p:cNvSpPr/>
            <p:nvPr/>
          </p:nvSpPr>
          <p:spPr>
            <a:xfrm>
              <a:off x="1588750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Shape 1524"/>
            <p:cNvSpPr/>
            <p:nvPr/>
          </p:nvSpPr>
          <p:spPr>
            <a:xfrm>
              <a:off x="1588750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Shape 1525"/>
            <p:cNvSpPr/>
            <p:nvPr/>
          </p:nvSpPr>
          <p:spPr>
            <a:xfrm>
              <a:off x="173925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Shape 1526"/>
            <p:cNvSpPr/>
            <p:nvPr/>
          </p:nvSpPr>
          <p:spPr>
            <a:xfrm>
              <a:off x="173925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Shape 1527"/>
            <p:cNvSpPr/>
            <p:nvPr/>
          </p:nvSpPr>
          <p:spPr>
            <a:xfrm>
              <a:off x="173925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Shape 1528"/>
            <p:cNvSpPr/>
            <p:nvPr/>
          </p:nvSpPr>
          <p:spPr>
            <a:xfrm>
              <a:off x="173925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Shape 1529"/>
            <p:cNvSpPr/>
            <p:nvPr/>
          </p:nvSpPr>
          <p:spPr>
            <a:xfrm>
              <a:off x="1739250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Shape 1530"/>
            <p:cNvSpPr/>
            <p:nvPr/>
          </p:nvSpPr>
          <p:spPr>
            <a:xfrm>
              <a:off x="173925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Shape 1531"/>
            <p:cNvSpPr/>
            <p:nvPr/>
          </p:nvSpPr>
          <p:spPr>
            <a:xfrm>
              <a:off x="1739250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Shape 1532"/>
            <p:cNvSpPr/>
            <p:nvPr/>
          </p:nvSpPr>
          <p:spPr>
            <a:xfrm>
              <a:off x="1739250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Shape 1533"/>
            <p:cNvSpPr/>
            <p:nvPr/>
          </p:nvSpPr>
          <p:spPr>
            <a:xfrm>
              <a:off x="1739250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Shape 1534"/>
            <p:cNvSpPr/>
            <p:nvPr/>
          </p:nvSpPr>
          <p:spPr>
            <a:xfrm>
              <a:off x="1739250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Shape 1535"/>
            <p:cNvSpPr/>
            <p:nvPr/>
          </p:nvSpPr>
          <p:spPr>
            <a:xfrm>
              <a:off x="1739250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Shape 1536"/>
            <p:cNvSpPr/>
            <p:nvPr/>
          </p:nvSpPr>
          <p:spPr>
            <a:xfrm>
              <a:off x="1739250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Shape 1537"/>
            <p:cNvSpPr/>
            <p:nvPr/>
          </p:nvSpPr>
          <p:spPr>
            <a:xfrm>
              <a:off x="1739250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Shape 1538"/>
            <p:cNvSpPr/>
            <p:nvPr/>
          </p:nvSpPr>
          <p:spPr>
            <a:xfrm>
              <a:off x="1739250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Shape 1539"/>
            <p:cNvSpPr/>
            <p:nvPr/>
          </p:nvSpPr>
          <p:spPr>
            <a:xfrm>
              <a:off x="173925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Shape 1540"/>
            <p:cNvSpPr/>
            <p:nvPr/>
          </p:nvSpPr>
          <p:spPr>
            <a:xfrm>
              <a:off x="1739250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Shape 1541"/>
            <p:cNvSpPr/>
            <p:nvPr/>
          </p:nvSpPr>
          <p:spPr>
            <a:xfrm>
              <a:off x="1739250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Shape 1542"/>
            <p:cNvSpPr/>
            <p:nvPr/>
          </p:nvSpPr>
          <p:spPr>
            <a:xfrm>
              <a:off x="1889750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Shape 1543"/>
            <p:cNvSpPr/>
            <p:nvPr/>
          </p:nvSpPr>
          <p:spPr>
            <a:xfrm>
              <a:off x="188975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Shape 1544"/>
            <p:cNvSpPr/>
            <p:nvPr/>
          </p:nvSpPr>
          <p:spPr>
            <a:xfrm>
              <a:off x="188975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Shape 1545"/>
            <p:cNvSpPr/>
            <p:nvPr/>
          </p:nvSpPr>
          <p:spPr>
            <a:xfrm>
              <a:off x="1889750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Shape 1546"/>
            <p:cNvSpPr/>
            <p:nvPr/>
          </p:nvSpPr>
          <p:spPr>
            <a:xfrm>
              <a:off x="188975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Shape 1547"/>
            <p:cNvSpPr/>
            <p:nvPr/>
          </p:nvSpPr>
          <p:spPr>
            <a:xfrm>
              <a:off x="188975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Shape 1548"/>
            <p:cNvSpPr/>
            <p:nvPr/>
          </p:nvSpPr>
          <p:spPr>
            <a:xfrm>
              <a:off x="1889750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Shape 1549"/>
            <p:cNvSpPr/>
            <p:nvPr/>
          </p:nvSpPr>
          <p:spPr>
            <a:xfrm>
              <a:off x="1889750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Shape 1550"/>
            <p:cNvSpPr/>
            <p:nvPr/>
          </p:nvSpPr>
          <p:spPr>
            <a:xfrm>
              <a:off x="188975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Shape 1551"/>
            <p:cNvSpPr/>
            <p:nvPr/>
          </p:nvSpPr>
          <p:spPr>
            <a:xfrm>
              <a:off x="1889750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Shape 1552"/>
            <p:cNvSpPr/>
            <p:nvPr/>
          </p:nvSpPr>
          <p:spPr>
            <a:xfrm>
              <a:off x="1889750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Shape 1553"/>
            <p:cNvSpPr/>
            <p:nvPr/>
          </p:nvSpPr>
          <p:spPr>
            <a:xfrm>
              <a:off x="2040275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Shape 1554"/>
            <p:cNvSpPr/>
            <p:nvPr/>
          </p:nvSpPr>
          <p:spPr>
            <a:xfrm>
              <a:off x="2040275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Shape 1555"/>
            <p:cNvSpPr/>
            <p:nvPr/>
          </p:nvSpPr>
          <p:spPr>
            <a:xfrm>
              <a:off x="2040275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Shape 1556"/>
            <p:cNvSpPr/>
            <p:nvPr/>
          </p:nvSpPr>
          <p:spPr>
            <a:xfrm>
              <a:off x="2040275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Shape 1557"/>
            <p:cNvSpPr/>
            <p:nvPr/>
          </p:nvSpPr>
          <p:spPr>
            <a:xfrm>
              <a:off x="2040275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Shape 1558"/>
            <p:cNvSpPr/>
            <p:nvPr/>
          </p:nvSpPr>
          <p:spPr>
            <a:xfrm>
              <a:off x="2040275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Shape 1559"/>
            <p:cNvSpPr/>
            <p:nvPr/>
          </p:nvSpPr>
          <p:spPr>
            <a:xfrm>
              <a:off x="2040275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Shape 1560"/>
            <p:cNvSpPr/>
            <p:nvPr/>
          </p:nvSpPr>
          <p:spPr>
            <a:xfrm>
              <a:off x="2040275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Shape 1561"/>
            <p:cNvSpPr/>
            <p:nvPr/>
          </p:nvSpPr>
          <p:spPr>
            <a:xfrm>
              <a:off x="2040275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Shape 1562"/>
            <p:cNvSpPr/>
            <p:nvPr/>
          </p:nvSpPr>
          <p:spPr>
            <a:xfrm>
              <a:off x="2040275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Shape 1563"/>
            <p:cNvSpPr/>
            <p:nvPr/>
          </p:nvSpPr>
          <p:spPr>
            <a:xfrm>
              <a:off x="2040275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Shape 1564"/>
            <p:cNvSpPr/>
            <p:nvPr/>
          </p:nvSpPr>
          <p:spPr>
            <a:xfrm>
              <a:off x="2040275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Shape 1565"/>
            <p:cNvSpPr/>
            <p:nvPr/>
          </p:nvSpPr>
          <p:spPr>
            <a:xfrm>
              <a:off x="2040275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Shape 1566"/>
            <p:cNvSpPr/>
            <p:nvPr/>
          </p:nvSpPr>
          <p:spPr>
            <a:xfrm>
              <a:off x="2190775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Shape 1567"/>
            <p:cNvSpPr/>
            <p:nvPr/>
          </p:nvSpPr>
          <p:spPr>
            <a:xfrm>
              <a:off x="219077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Shape 1568"/>
            <p:cNvSpPr/>
            <p:nvPr/>
          </p:nvSpPr>
          <p:spPr>
            <a:xfrm>
              <a:off x="219077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Shape 1569"/>
            <p:cNvSpPr/>
            <p:nvPr/>
          </p:nvSpPr>
          <p:spPr>
            <a:xfrm>
              <a:off x="2190775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Shape 1570"/>
            <p:cNvSpPr/>
            <p:nvPr/>
          </p:nvSpPr>
          <p:spPr>
            <a:xfrm>
              <a:off x="219077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Shape 1571"/>
            <p:cNvSpPr/>
            <p:nvPr/>
          </p:nvSpPr>
          <p:spPr>
            <a:xfrm>
              <a:off x="2190775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Shape 1572"/>
            <p:cNvSpPr/>
            <p:nvPr/>
          </p:nvSpPr>
          <p:spPr>
            <a:xfrm>
              <a:off x="2190775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Shape 1573"/>
            <p:cNvSpPr/>
            <p:nvPr/>
          </p:nvSpPr>
          <p:spPr>
            <a:xfrm>
              <a:off x="219077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Shape 1574"/>
            <p:cNvSpPr/>
            <p:nvPr/>
          </p:nvSpPr>
          <p:spPr>
            <a:xfrm>
              <a:off x="2190775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Shape 1575"/>
            <p:cNvSpPr/>
            <p:nvPr/>
          </p:nvSpPr>
          <p:spPr>
            <a:xfrm>
              <a:off x="2341300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Shape 1576"/>
            <p:cNvSpPr/>
            <p:nvPr/>
          </p:nvSpPr>
          <p:spPr>
            <a:xfrm>
              <a:off x="2341300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Shape 1577"/>
            <p:cNvSpPr/>
            <p:nvPr/>
          </p:nvSpPr>
          <p:spPr>
            <a:xfrm>
              <a:off x="2341300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Shape 1578"/>
            <p:cNvSpPr/>
            <p:nvPr/>
          </p:nvSpPr>
          <p:spPr>
            <a:xfrm>
              <a:off x="2341300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Shape 1579"/>
            <p:cNvSpPr/>
            <p:nvPr/>
          </p:nvSpPr>
          <p:spPr>
            <a:xfrm>
              <a:off x="2341300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Shape 1580"/>
            <p:cNvSpPr/>
            <p:nvPr/>
          </p:nvSpPr>
          <p:spPr>
            <a:xfrm>
              <a:off x="2341300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Shape 1581"/>
            <p:cNvSpPr/>
            <p:nvPr/>
          </p:nvSpPr>
          <p:spPr>
            <a:xfrm>
              <a:off x="2341300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Shape 1582"/>
            <p:cNvSpPr/>
            <p:nvPr/>
          </p:nvSpPr>
          <p:spPr>
            <a:xfrm>
              <a:off x="2341300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Shape 1583"/>
            <p:cNvSpPr/>
            <p:nvPr/>
          </p:nvSpPr>
          <p:spPr>
            <a:xfrm>
              <a:off x="2491800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Shape 1584"/>
            <p:cNvSpPr/>
            <p:nvPr/>
          </p:nvSpPr>
          <p:spPr>
            <a:xfrm>
              <a:off x="249180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Shape 1585"/>
            <p:cNvSpPr/>
            <p:nvPr/>
          </p:nvSpPr>
          <p:spPr>
            <a:xfrm>
              <a:off x="2491800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Shape 1586"/>
            <p:cNvSpPr/>
            <p:nvPr/>
          </p:nvSpPr>
          <p:spPr>
            <a:xfrm>
              <a:off x="249180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Shape 1587"/>
            <p:cNvSpPr/>
            <p:nvPr/>
          </p:nvSpPr>
          <p:spPr>
            <a:xfrm>
              <a:off x="249180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Shape 1588"/>
            <p:cNvSpPr/>
            <p:nvPr/>
          </p:nvSpPr>
          <p:spPr>
            <a:xfrm>
              <a:off x="2642325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Shape 1589"/>
            <p:cNvSpPr/>
            <p:nvPr/>
          </p:nvSpPr>
          <p:spPr>
            <a:xfrm>
              <a:off x="2642325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Shape 1590"/>
            <p:cNvSpPr/>
            <p:nvPr/>
          </p:nvSpPr>
          <p:spPr>
            <a:xfrm>
              <a:off x="2642325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Shape 1591"/>
            <p:cNvSpPr/>
            <p:nvPr/>
          </p:nvSpPr>
          <p:spPr>
            <a:xfrm>
              <a:off x="2642325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Shape 1592"/>
            <p:cNvSpPr/>
            <p:nvPr/>
          </p:nvSpPr>
          <p:spPr>
            <a:xfrm>
              <a:off x="2642325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Shape 1593"/>
            <p:cNvSpPr/>
            <p:nvPr/>
          </p:nvSpPr>
          <p:spPr>
            <a:xfrm>
              <a:off x="279282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Shape 1594"/>
            <p:cNvSpPr/>
            <p:nvPr/>
          </p:nvSpPr>
          <p:spPr>
            <a:xfrm>
              <a:off x="2943325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Shape 1595"/>
            <p:cNvSpPr/>
            <p:nvPr/>
          </p:nvSpPr>
          <p:spPr>
            <a:xfrm>
              <a:off x="294332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Shape 1596"/>
            <p:cNvSpPr/>
            <p:nvPr/>
          </p:nvSpPr>
          <p:spPr>
            <a:xfrm>
              <a:off x="3093850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Shape 1597"/>
            <p:cNvSpPr/>
            <p:nvPr/>
          </p:nvSpPr>
          <p:spPr>
            <a:xfrm>
              <a:off x="3394875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Shape 1598"/>
            <p:cNvSpPr/>
            <p:nvPr/>
          </p:nvSpPr>
          <p:spPr>
            <a:xfrm>
              <a:off x="3545375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9" name="Shape 159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3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‹#›</a:t>
            </a:fld>
            <a:endParaRPr sz="13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Shape 1601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▪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▫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419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▫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419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▫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419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▫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▫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●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○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■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1602" name="Shape 1602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2000"/>
              <a:buFont typeface="Dosis"/>
              <a:buNone/>
            </a:pPr>
            <a:r>
              <a:rPr b="0" i="0" lang="fr" sz="12000" u="none" cap="none" strike="noStrike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b="0" i="0" sz="12000" u="none" cap="none" strike="noStrike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603" name="Shape 1603"/>
          <p:cNvGrpSpPr/>
          <p:nvPr/>
        </p:nvGrpSpPr>
        <p:grpSpPr>
          <a:xfrm rot="10800000">
            <a:off x="8705293" y="28601"/>
            <a:ext cx="410205" cy="5086399"/>
            <a:chOff x="836200" y="238125"/>
            <a:chExt cx="422500" cy="5238850"/>
          </a:xfrm>
        </p:grpSpPr>
        <p:sp>
          <p:nvSpPr>
            <p:cNvPr id="1604" name="Shape 1604"/>
            <p:cNvSpPr/>
            <p:nvPr/>
          </p:nvSpPr>
          <p:spPr>
            <a:xfrm>
              <a:off x="836200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Shape 1605"/>
            <p:cNvSpPr/>
            <p:nvPr/>
          </p:nvSpPr>
          <p:spPr>
            <a:xfrm>
              <a:off x="836200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Shape 1606"/>
            <p:cNvSpPr/>
            <p:nvPr/>
          </p:nvSpPr>
          <p:spPr>
            <a:xfrm>
              <a:off x="836200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Shape 1607"/>
            <p:cNvSpPr/>
            <p:nvPr/>
          </p:nvSpPr>
          <p:spPr>
            <a:xfrm>
              <a:off x="836200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Shape 1608"/>
            <p:cNvSpPr/>
            <p:nvPr/>
          </p:nvSpPr>
          <p:spPr>
            <a:xfrm>
              <a:off x="836200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Shape 1609"/>
            <p:cNvSpPr/>
            <p:nvPr/>
          </p:nvSpPr>
          <p:spPr>
            <a:xfrm>
              <a:off x="836200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Shape 1610"/>
            <p:cNvSpPr/>
            <p:nvPr/>
          </p:nvSpPr>
          <p:spPr>
            <a:xfrm>
              <a:off x="836200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Shape 1611"/>
            <p:cNvSpPr/>
            <p:nvPr/>
          </p:nvSpPr>
          <p:spPr>
            <a:xfrm>
              <a:off x="836200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Shape 1612"/>
            <p:cNvSpPr/>
            <p:nvPr/>
          </p:nvSpPr>
          <p:spPr>
            <a:xfrm>
              <a:off x="836200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Shape 1613"/>
            <p:cNvSpPr/>
            <p:nvPr/>
          </p:nvSpPr>
          <p:spPr>
            <a:xfrm>
              <a:off x="836200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Shape 1614"/>
            <p:cNvSpPr/>
            <p:nvPr/>
          </p:nvSpPr>
          <p:spPr>
            <a:xfrm>
              <a:off x="836200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Shape 1615"/>
            <p:cNvSpPr/>
            <p:nvPr/>
          </p:nvSpPr>
          <p:spPr>
            <a:xfrm>
              <a:off x="836200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Shape 1616"/>
            <p:cNvSpPr/>
            <p:nvPr/>
          </p:nvSpPr>
          <p:spPr>
            <a:xfrm>
              <a:off x="836200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Shape 1617"/>
            <p:cNvSpPr/>
            <p:nvPr/>
          </p:nvSpPr>
          <p:spPr>
            <a:xfrm>
              <a:off x="836200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Shape 1618"/>
            <p:cNvSpPr/>
            <p:nvPr/>
          </p:nvSpPr>
          <p:spPr>
            <a:xfrm>
              <a:off x="836200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Shape 1619"/>
            <p:cNvSpPr/>
            <p:nvPr/>
          </p:nvSpPr>
          <p:spPr>
            <a:xfrm>
              <a:off x="836200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Shape 1620"/>
            <p:cNvSpPr/>
            <p:nvPr/>
          </p:nvSpPr>
          <p:spPr>
            <a:xfrm>
              <a:off x="836200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Shape 1621"/>
            <p:cNvSpPr/>
            <p:nvPr/>
          </p:nvSpPr>
          <p:spPr>
            <a:xfrm>
              <a:off x="836200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Shape 1622"/>
            <p:cNvSpPr/>
            <p:nvPr/>
          </p:nvSpPr>
          <p:spPr>
            <a:xfrm>
              <a:off x="836200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Shape 1623"/>
            <p:cNvSpPr/>
            <p:nvPr/>
          </p:nvSpPr>
          <p:spPr>
            <a:xfrm>
              <a:off x="836200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Shape 1624"/>
            <p:cNvSpPr/>
            <p:nvPr/>
          </p:nvSpPr>
          <p:spPr>
            <a:xfrm>
              <a:off x="836200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Shape 1625"/>
            <p:cNvSpPr/>
            <p:nvPr/>
          </p:nvSpPr>
          <p:spPr>
            <a:xfrm>
              <a:off x="836200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Shape 1626"/>
            <p:cNvSpPr/>
            <p:nvPr/>
          </p:nvSpPr>
          <p:spPr>
            <a:xfrm>
              <a:off x="836200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Shape 1627"/>
            <p:cNvSpPr/>
            <p:nvPr/>
          </p:nvSpPr>
          <p:spPr>
            <a:xfrm>
              <a:off x="836200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Shape 1628"/>
            <p:cNvSpPr/>
            <p:nvPr/>
          </p:nvSpPr>
          <p:spPr>
            <a:xfrm>
              <a:off x="836200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Shape 1629"/>
            <p:cNvSpPr/>
            <p:nvPr/>
          </p:nvSpPr>
          <p:spPr>
            <a:xfrm>
              <a:off x="836200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Shape 1630"/>
            <p:cNvSpPr/>
            <p:nvPr/>
          </p:nvSpPr>
          <p:spPr>
            <a:xfrm>
              <a:off x="836200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Shape 1631"/>
            <p:cNvSpPr/>
            <p:nvPr/>
          </p:nvSpPr>
          <p:spPr>
            <a:xfrm>
              <a:off x="836200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Shape 1632"/>
            <p:cNvSpPr/>
            <p:nvPr/>
          </p:nvSpPr>
          <p:spPr>
            <a:xfrm>
              <a:off x="83620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Shape 1633"/>
            <p:cNvSpPr/>
            <p:nvPr/>
          </p:nvSpPr>
          <p:spPr>
            <a:xfrm>
              <a:off x="836200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Shape 1634"/>
            <p:cNvSpPr/>
            <p:nvPr/>
          </p:nvSpPr>
          <p:spPr>
            <a:xfrm>
              <a:off x="836200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Shape 1635"/>
            <p:cNvSpPr/>
            <p:nvPr/>
          </p:nvSpPr>
          <p:spPr>
            <a:xfrm>
              <a:off x="836200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Shape 1636"/>
            <p:cNvSpPr/>
            <p:nvPr/>
          </p:nvSpPr>
          <p:spPr>
            <a:xfrm>
              <a:off x="836200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Shape 1637"/>
            <p:cNvSpPr/>
            <p:nvPr/>
          </p:nvSpPr>
          <p:spPr>
            <a:xfrm>
              <a:off x="836200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Shape 1638"/>
            <p:cNvSpPr/>
            <p:nvPr/>
          </p:nvSpPr>
          <p:spPr>
            <a:xfrm>
              <a:off x="836200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Shape 1639"/>
            <p:cNvSpPr/>
            <p:nvPr/>
          </p:nvSpPr>
          <p:spPr>
            <a:xfrm>
              <a:off x="986700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Shape 1640"/>
            <p:cNvSpPr/>
            <p:nvPr/>
          </p:nvSpPr>
          <p:spPr>
            <a:xfrm>
              <a:off x="986700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Shape 1641"/>
            <p:cNvSpPr/>
            <p:nvPr/>
          </p:nvSpPr>
          <p:spPr>
            <a:xfrm>
              <a:off x="986700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Shape 1642"/>
            <p:cNvSpPr/>
            <p:nvPr/>
          </p:nvSpPr>
          <p:spPr>
            <a:xfrm>
              <a:off x="986700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Shape 1643"/>
            <p:cNvSpPr/>
            <p:nvPr/>
          </p:nvSpPr>
          <p:spPr>
            <a:xfrm>
              <a:off x="986700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Shape 1644"/>
            <p:cNvSpPr/>
            <p:nvPr/>
          </p:nvSpPr>
          <p:spPr>
            <a:xfrm>
              <a:off x="986700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Shape 1645"/>
            <p:cNvSpPr/>
            <p:nvPr/>
          </p:nvSpPr>
          <p:spPr>
            <a:xfrm>
              <a:off x="986700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Shape 1646"/>
            <p:cNvSpPr/>
            <p:nvPr/>
          </p:nvSpPr>
          <p:spPr>
            <a:xfrm>
              <a:off x="986700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Shape 1647"/>
            <p:cNvSpPr/>
            <p:nvPr/>
          </p:nvSpPr>
          <p:spPr>
            <a:xfrm>
              <a:off x="986700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Shape 1648"/>
            <p:cNvSpPr/>
            <p:nvPr/>
          </p:nvSpPr>
          <p:spPr>
            <a:xfrm>
              <a:off x="986700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Shape 1649"/>
            <p:cNvSpPr/>
            <p:nvPr/>
          </p:nvSpPr>
          <p:spPr>
            <a:xfrm>
              <a:off x="986700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Shape 1650"/>
            <p:cNvSpPr/>
            <p:nvPr/>
          </p:nvSpPr>
          <p:spPr>
            <a:xfrm>
              <a:off x="986700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Shape 1651"/>
            <p:cNvSpPr/>
            <p:nvPr/>
          </p:nvSpPr>
          <p:spPr>
            <a:xfrm>
              <a:off x="986700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Shape 1652"/>
            <p:cNvSpPr/>
            <p:nvPr/>
          </p:nvSpPr>
          <p:spPr>
            <a:xfrm>
              <a:off x="986700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Shape 1653"/>
            <p:cNvSpPr/>
            <p:nvPr/>
          </p:nvSpPr>
          <p:spPr>
            <a:xfrm>
              <a:off x="986700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Shape 1654"/>
            <p:cNvSpPr/>
            <p:nvPr/>
          </p:nvSpPr>
          <p:spPr>
            <a:xfrm>
              <a:off x="986700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Shape 1655"/>
            <p:cNvSpPr/>
            <p:nvPr/>
          </p:nvSpPr>
          <p:spPr>
            <a:xfrm>
              <a:off x="986700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Shape 1656"/>
            <p:cNvSpPr/>
            <p:nvPr/>
          </p:nvSpPr>
          <p:spPr>
            <a:xfrm>
              <a:off x="986700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Shape 1657"/>
            <p:cNvSpPr/>
            <p:nvPr/>
          </p:nvSpPr>
          <p:spPr>
            <a:xfrm>
              <a:off x="98670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Shape 1658"/>
            <p:cNvSpPr/>
            <p:nvPr/>
          </p:nvSpPr>
          <p:spPr>
            <a:xfrm>
              <a:off x="986700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Shape 1659"/>
            <p:cNvSpPr/>
            <p:nvPr/>
          </p:nvSpPr>
          <p:spPr>
            <a:xfrm>
              <a:off x="986700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Shape 1660"/>
            <p:cNvSpPr/>
            <p:nvPr/>
          </p:nvSpPr>
          <p:spPr>
            <a:xfrm>
              <a:off x="986700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Shape 1661"/>
            <p:cNvSpPr/>
            <p:nvPr/>
          </p:nvSpPr>
          <p:spPr>
            <a:xfrm>
              <a:off x="986700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Shape 1662"/>
            <p:cNvSpPr/>
            <p:nvPr/>
          </p:nvSpPr>
          <p:spPr>
            <a:xfrm>
              <a:off x="1137200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Shape 1663"/>
            <p:cNvSpPr/>
            <p:nvPr/>
          </p:nvSpPr>
          <p:spPr>
            <a:xfrm>
              <a:off x="1137200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Shape 1664"/>
            <p:cNvSpPr/>
            <p:nvPr/>
          </p:nvSpPr>
          <p:spPr>
            <a:xfrm>
              <a:off x="113720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Shape 1665"/>
            <p:cNvSpPr/>
            <p:nvPr/>
          </p:nvSpPr>
          <p:spPr>
            <a:xfrm>
              <a:off x="1137200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Shape 1666"/>
            <p:cNvSpPr/>
            <p:nvPr/>
          </p:nvSpPr>
          <p:spPr>
            <a:xfrm>
              <a:off x="1137200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Shape 1667"/>
            <p:cNvSpPr/>
            <p:nvPr/>
          </p:nvSpPr>
          <p:spPr>
            <a:xfrm>
              <a:off x="113720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Shape 1668"/>
            <p:cNvSpPr/>
            <p:nvPr/>
          </p:nvSpPr>
          <p:spPr>
            <a:xfrm>
              <a:off x="1137200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Shape 1669"/>
            <p:cNvSpPr/>
            <p:nvPr/>
          </p:nvSpPr>
          <p:spPr>
            <a:xfrm>
              <a:off x="1137200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Shape 1670"/>
            <p:cNvSpPr/>
            <p:nvPr/>
          </p:nvSpPr>
          <p:spPr>
            <a:xfrm>
              <a:off x="1137200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Shape 1671"/>
            <p:cNvSpPr/>
            <p:nvPr/>
          </p:nvSpPr>
          <p:spPr>
            <a:xfrm>
              <a:off x="113720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Shape 1672"/>
            <p:cNvSpPr/>
            <p:nvPr/>
          </p:nvSpPr>
          <p:spPr>
            <a:xfrm>
              <a:off x="1137200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Shape 1673"/>
            <p:cNvSpPr/>
            <p:nvPr/>
          </p:nvSpPr>
          <p:spPr>
            <a:xfrm>
              <a:off x="1137200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Shape 1674"/>
            <p:cNvSpPr/>
            <p:nvPr/>
          </p:nvSpPr>
          <p:spPr>
            <a:xfrm>
              <a:off x="1137200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Shape 1675"/>
            <p:cNvSpPr/>
            <p:nvPr/>
          </p:nvSpPr>
          <p:spPr>
            <a:xfrm>
              <a:off x="113720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Shape 1676"/>
            <p:cNvSpPr/>
            <p:nvPr/>
          </p:nvSpPr>
          <p:spPr>
            <a:xfrm>
              <a:off x="1137200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Shape 1677"/>
            <p:cNvSpPr/>
            <p:nvPr/>
          </p:nvSpPr>
          <p:spPr>
            <a:xfrm>
              <a:off x="1137200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Shape 1678"/>
            <p:cNvSpPr/>
            <p:nvPr/>
          </p:nvSpPr>
          <p:spPr>
            <a:xfrm>
              <a:off x="1137200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Shape 1679"/>
            <p:cNvSpPr/>
            <p:nvPr/>
          </p:nvSpPr>
          <p:spPr>
            <a:xfrm>
              <a:off x="113720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Shape 1680"/>
            <p:cNvSpPr/>
            <p:nvPr/>
          </p:nvSpPr>
          <p:spPr>
            <a:xfrm>
              <a:off x="1137200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Shape 1681"/>
            <p:cNvSpPr/>
            <p:nvPr/>
          </p:nvSpPr>
          <p:spPr>
            <a:xfrm>
              <a:off x="1137200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Shape 1682"/>
            <p:cNvSpPr/>
            <p:nvPr/>
          </p:nvSpPr>
          <p:spPr>
            <a:xfrm>
              <a:off x="1137200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Shape 1683"/>
            <p:cNvSpPr/>
            <p:nvPr/>
          </p:nvSpPr>
          <p:spPr>
            <a:xfrm>
              <a:off x="1137200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4" name="Shape 1684"/>
          <p:cNvGrpSpPr/>
          <p:nvPr/>
        </p:nvGrpSpPr>
        <p:grpSpPr>
          <a:xfrm rot="10800000">
            <a:off x="6659463" y="28601"/>
            <a:ext cx="2309917" cy="5086399"/>
            <a:chOff x="986700" y="238125"/>
            <a:chExt cx="2379150" cy="5238850"/>
          </a:xfrm>
        </p:grpSpPr>
        <p:sp>
          <p:nvSpPr>
            <p:cNvPr id="1685" name="Shape 1685"/>
            <p:cNvSpPr/>
            <p:nvPr/>
          </p:nvSpPr>
          <p:spPr>
            <a:xfrm>
              <a:off x="986700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Shape 1686"/>
            <p:cNvSpPr/>
            <p:nvPr/>
          </p:nvSpPr>
          <p:spPr>
            <a:xfrm>
              <a:off x="986700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Shape 1687"/>
            <p:cNvSpPr/>
            <p:nvPr/>
          </p:nvSpPr>
          <p:spPr>
            <a:xfrm>
              <a:off x="986700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Shape 1688"/>
            <p:cNvSpPr/>
            <p:nvPr/>
          </p:nvSpPr>
          <p:spPr>
            <a:xfrm>
              <a:off x="986700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Shape 1689"/>
            <p:cNvSpPr/>
            <p:nvPr/>
          </p:nvSpPr>
          <p:spPr>
            <a:xfrm>
              <a:off x="986700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Shape 1690"/>
            <p:cNvSpPr/>
            <p:nvPr/>
          </p:nvSpPr>
          <p:spPr>
            <a:xfrm>
              <a:off x="986700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Shape 1691"/>
            <p:cNvSpPr/>
            <p:nvPr/>
          </p:nvSpPr>
          <p:spPr>
            <a:xfrm>
              <a:off x="986700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Shape 1692"/>
            <p:cNvSpPr/>
            <p:nvPr/>
          </p:nvSpPr>
          <p:spPr>
            <a:xfrm>
              <a:off x="986700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Shape 1693"/>
            <p:cNvSpPr/>
            <p:nvPr/>
          </p:nvSpPr>
          <p:spPr>
            <a:xfrm>
              <a:off x="986700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Shape 1694"/>
            <p:cNvSpPr/>
            <p:nvPr/>
          </p:nvSpPr>
          <p:spPr>
            <a:xfrm>
              <a:off x="986700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Shape 1695"/>
            <p:cNvSpPr/>
            <p:nvPr/>
          </p:nvSpPr>
          <p:spPr>
            <a:xfrm>
              <a:off x="986700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Shape 1696"/>
            <p:cNvSpPr/>
            <p:nvPr/>
          </p:nvSpPr>
          <p:spPr>
            <a:xfrm>
              <a:off x="986700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Shape 1697"/>
            <p:cNvSpPr/>
            <p:nvPr/>
          </p:nvSpPr>
          <p:spPr>
            <a:xfrm>
              <a:off x="113720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Shape 1698"/>
            <p:cNvSpPr/>
            <p:nvPr/>
          </p:nvSpPr>
          <p:spPr>
            <a:xfrm>
              <a:off x="113720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Shape 1699"/>
            <p:cNvSpPr/>
            <p:nvPr/>
          </p:nvSpPr>
          <p:spPr>
            <a:xfrm>
              <a:off x="1137200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Shape 1700"/>
            <p:cNvSpPr/>
            <p:nvPr/>
          </p:nvSpPr>
          <p:spPr>
            <a:xfrm>
              <a:off x="113720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Shape 1701"/>
            <p:cNvSpPr/>
            <p:nvPr/>
          </p:nvSpPr>
          <p:spPr>
            <a:xfrm>
              <a:off x="1137200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Shape 1702"/>
            <p:cNvSpPr/>
            <p:nvPr/>
          </p:nvSpPr>
          <p:spPr>
            <a:xfrm>
              <a:off x="1137200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Shape 1703"/>
            <p:cNvSpPr/>
            <p:nvPr/>
          </p:nvSpPr>
          <p:spPr>
            <a:xfrm>
              <a:off x="113720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Shape 1704"/>
            <p:cNvSpPr/>
            <p:nvPr/>
          </p:nvSpPr>
          <p:spPr>
            <a:xfrm>
              <a:off x="113720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Shape 1705"/>
            <p:cNvSpPr/>
            <p:nvPr/>
          </p:nvSpPr>
          <p:spPr>
            <a:xfrm>
              <a:off x="1137200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Shape 1706"/>
            <p:cNvSpPr/>
            <p:nvPr/>
          </p:nvSpPr>
          <p:spPr>
            <a:xfrm>
              <a:off x="1137200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Shape 1707"/>
            <p:cNvSpPr/>
            <p:nvPr/>
          </p:nvSpPr>
          <p:spPr>
            <a:xfrm>
              <a:off x="1137200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Shape 1708"/>
            <p:cNvSpPr/>
            <p:nvPr/>
          </p:nvSpPr>
          <p:spPr>
            <a:xfrm>
              <a:off x="1137200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Shape 1709"/>
            <p:cNvSpPr/>
            <p:nvPr/>
          </p:nvSpPr>
          <p:spPr>
            <a:xfrm>
              <a:off x="113720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Shape 1710"/>
            <p:cNvSpPr/>
            <p:nvPr/>
          </p:nvSpPr>
          <p:spPr>
            <a:xfrm>
              <a:off x="1287725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Shape 1711"/>
            <p:cNvSpPr/>
            <p:nvPr/>
          </p:nvSpPr>
          <p:spPr>
            <a:xfrm>
              <a:off x="1287725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Shape 1712"/>
            <p:cNvSpPr/>
            <p:nvPr/>
          </p:nvSpPr>
          <p:spPr>
            <a:xfrm>
              <a:off x="1287725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Shape 1713"/>
            <p:cNvSpPr/>
            <p:nvPr/>
          </p:nvSpPr>
          <p:spPr>
            <a:xfrm>
              <a:off x="1287725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Shape 1714"/>
            <p:cNvSpPr/>
            <p:nvPr/>
          </p:nvSpPr>
          <p:spPr>
            <a:xfrm>
              <a:off x="1287725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Shape 1715"/>
            <p:cNvSpPr/>
            <p:nvPr/>
          </p:nvSpPr>
          <p:spPr>
            <a:xfrm>
              <a:off x="1287725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Shape 1716"/>
            <p:cNvSpPr/>
            <p:nvPr/>
          </p:nvSpPr>
          <p:spPr>
            <a:xfrm>
              <a:off x="1287725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Shape 1717"/>
            <p:cNvSpPr/>
            <p:nvPr/>
          </p:nvSpPr>
          <p:spPr>
            <a:xfrm>
              <a:off x="1287725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Shape 1718"/>
            <p:cNvSpPr/>
            <p:nvPr/>
          </p:nvSpPr>
          <p:spPr>
            <a:xfrm>
              <a:off x="1287725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Shape 1719"/>
            <p:cNvSpPr/>
            <p:nvPr/>
          </p:nvSpPr>
          <p:spPr>
            <a:xfrm>
              <a:off x="1287725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Shape 1720"/>
            <p:cNvSpPr/>
            <p:nvPr/>
          </p:nvSpPr>
          <p:spPr>
            <a:xfrm>
              <a:off x="1287725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Shape 1721"/>
            <p:cNvSpPr/>
            <p:nvPr/>
          </p:nvSpPr>
          <p:spPr>
            <a:xfrm>
              <a:off x="1287725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Shape 1722"/>
            <p:cNvSpPr/>
            <p:nvPr/>
          </p:nvSpPr>
          <p:spPr>
            <a:xfrm>
              <a:off x="1287725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Shape 1723"/>
            <p:cNvSpPr/>
            <p:nvPr/>
          </p:nvSpPr>
          <p:spPr>
            <a:xfrm>
              <a:off x="1287725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Shape 1724"/>
            <p:cNvSpPr/>
            <p:nvPr/>
          </p:nvSpPr>
          <p:spPr>
            <a:xfrm>
              <a:off x="1287725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Shape 1725"/>
            <p:cNvSpPr/>
            <p:nvPr/>
          </p:nvSpPr>
          <p:spPr>
            <a:xfrm>
              <a:off x="1287725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Shape 1726"/>
            <p:cNvSpPr/>
            <p:nvPr/>
          </p:nvSpPr>
          <p:spPr>
            <a:xfrm>
              <a:off x="1287725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Shape 1727"/>
            <p:cNvSpPr/>
            <p:nvPr/>
          </p:nvSpPr>
          <p:spPr>
            <a:xfrm>
              <a:off x="1287725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Shape 1728"/>
            <p:cNvSpPr/>
            <p:nvPr/>
          </p:nvSpPr>
          <p:spPr>
            <a:xfrm>
              <a:off x="1287725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Shape 1729"/>
            <p:cNvSpPr/>
            <p:nvPr/>
          </p:nvSpPr>
          <p:spPr>
            <a:xfrm>
              <a:off x="1287725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Shape 1730"/>
            <p:cNvSpPr/>
            <p:nvPr/>
          </p:nvSpPr>
          <p:spPr>
            <a:xfrm>
              <a:off x="1438225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Shape 1731"/>
            <p:cNvSpPr/>
            <p:nvPr/>
          </p:nvSpPr>
          <p:spPr>
            <a:xfrm>
              <a:off x="143822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Shape 1732"/>
            <p:cNvSpPr/>
            <p:nvPr/>
          </p:nvSpPr>
          <p:spPr>
            <a:xfrm>
              <a:off x="1438225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Shape 1733"/>
            <p:cNvSpPr/>
            <p:nvPr/>
          </p:nvSpPr>
          <p:spPr>
            <a:xfrm>
              <a:off x="1438225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Shape 1734"/>
            <p:cNvSpPr/>
            <p:nvPr/>
          </p:nvSpPr>
          <p:spPr>
            <a:xfrm>
              <a:off x="143822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Shape 1735"/>
            <p:cNvSpPr/>
            <p:nvPr/>
          </p:nvSpPr>
          <p:spPr>
            <a:xfrm>
              <a:off x="1438225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Shape 1736"/>
            <p:cNvSpPr/>
            <p:nvPr/>
          </p:nvSpPr>
          <p:spPr>
            <a:xfrm>
              <a:off x="143822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Shape 1737"/>
            <p:cNvSpPr/>
            <p:nvPr/>
          </p:nvSpPr>
          <p:spPr>
            <a:xfrm>
              <a:off x="1438225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Shape 1738"/>
            <p:cNvSpPr/>
            <p:nvPr/>
          </p:nvSpPr>
          <p:spPr>
            <a:xfrm>
              <a:off x="143822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Shape 1739"/>
            <p:cNvSpPr/>
            <p:nvPr/>
          </p:nvSpPr>
          <p:spPr>
            <a:xfrm>
              <a:off x="1438225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Shape 1740"/>
            <p:cNvSpPr/>
            <p:nvPr/>
          </p:nvSpPr>
          <p:spPr>
            <a:xfrm>
              <a:off x="1438225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Shape 1741"/>
            <p:cNvSpPr/>
            <p:nvPr/>
          </p:nvSpPr>
          <p:spPr>
            <a:xfrm>
              <a:off x="143822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Shape 1742"/>
            <p:cNvSpPr/>
            <p:nvPr/>
          </p:nvSpPr>
          <p:spPr>
            <a:xfrm>
              <a:off x="1438225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Shape 1743"/>
            <p:cNvSpPr/>
            <p:nvPr/>
          </p:nvSpPr>
          <p:spPr>
            <a:xfrm>
              <a:off x="1438225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Shape 1744"/>
            <p:cNvSpPr/>
            <p:nvPr/>
          </p:nvSpPr>
          <p:spPr>
            <a:xfrm>
              <a:off x="143822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Shape 1745"/>
            <p:cNvSpPr/>
            <p:nvPr/>
          </p:nvSpPr>
          <p:spPr>
            <a:xfrm>
              <a:off x="1438225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Shape 1746"/>
            <p:cNvSpPr/>
            <p:nvPr/>
          </p:nvSpPr>
          <p:spPr>
            <a:xfrm>
              <a:off x="143822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Shape 1747"/>
            <p:cNvSpPr/>
            <p:nvPr/>
          </p:nvSpPr>
          <p:spPr>
            <a:xfrm>
              <a:off x="143822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Shape 1748"/>
            <p:cNvSpPr/>
            <p:nvPr/>
          </p:nvSpPr>
          <p:spPr>
            <a:xfrm>
              <a:off x="1438225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Shape 1749"/>
            <p:cNvSpPr/>
            <p:nvPr/>
          </p:nvSpPr>
          <p:spPr>
            <a:xfrm>
              <a:off x="143822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Shape 1750"/>
            <p:cNvSpPr/>
            <p:nvPr/>
          </p:nvSpPr>
          <p:spPr>
            <a:xfrm>
              <a:off x="143822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Shape 1751"/>
            <p:cNvSpPr/>
            <p:nvPr/>
          </p:nvSpPr>
          <p:spPr>
            <a:xfrm>
              <a:off x="1438225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Shape 1752"/>
            <p:cNvSpPr/>
            <p:nvPr/>
          </p:nvSpPr>
          <p:spPr>
            <a:xfrm>
              <a:off x="1438225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Shape 1753"/>
            <p:cNvSpPr/>
            <p:nvPr/>
          </p:nvSpPr>
          <p:spPr>
            <a:xfrm>
              <a:off x="143822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Shape 1754"/>
            <p:cNvSpPr/>
            <p:nvPr/>
          </p:nvSpPr>
          <p:spPr>
            <a:xfrm>
              <a:off x="1438225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Shape 1755"/>
            <p:cNvSpPr/>
            <p:nvPr/>
          </p:nvSpPr>
          <p:spPr>
            <a:xfrm>
              <a:off x="1438225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Shape 1756"/>
            <p:cNvSpPr/>
            <p:nvPr/>
          </p:nvSpPr>
          <p:spPr>
            <a:xfrm>
              <a:off x="1438225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Shape 1757"/>
            <p:cNvSpPr/>
            <p:nvPr/>
          </p:nvSpPr>
          <p:spPr>
            <a:xfrm>
              <a:off x="1438225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Shape 1758"/>
            <p:cNvSpPr/>
            <p:nvPr/>
          </p:nvSpPr>
          <p:spPr>
            <a:xfrm>
              <a:off x="143822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Shape 1759"/>
            <p:cNvSpPr/>
            <p:nvPr/>
          </p:nvSpPr>
          <p:spPr>
            <a:xfrm>
              <a:off x="143822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Shape 1760"/>
            <p:cNvSpPr/>
            <p:nvPr/>
          </p:nvSpPr>
          <p:spPr>
            <a:xfrm>
              <a:off x="1438225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Shape 1761"/>
            <p:cNvSpPr/>
            <p:nvPr/>
          </p:nvSpPr>
          <p:spPr>
            <a:xfrm>
              <a:off x="1588750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Shape 1762"/>
            <p:cNvSpPr/>
            <p:nvPr/>
          </p:nvSpPr>
          <p:spPr>
            <a:xfrm>
              <a:off x="1588750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Shape 1763"/>
            <p:cNvSpPr/>
            <p:nvPr/>
          </p:nvSpPr>
          <p:spPr>
            <a:xfrm>
              <a:off x="1588750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Shape 1764"/>
            <p:cNvSpPr/>
            <p:nvPr/>
          </p:nvSpPr>
          <p:spPr>
            <a:xfrm>
              <a:off x="1588750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Shape 1765"/>
            <p:cNvSpPr/>
            <p:nvPr/>
          </p:nvSpPr>
          <p:spPr>
            <a:xfrm>
              <a:off x="1588750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Shape 1766"/>
            <p:cNvSpPr/>
            <p:nvPr/>
          </p:nvSpPr>
          <p:spPr>
            <a:xfrm>
              <a:off x="1588750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Shape 1767"/>
            <p:cNvSpPr/>
            <p:nvPr/>
          </p:nvSpPr>
          <p:spPr>
            <a:xfrm>
              <a:off x="1588750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Shape 1768"/>
            <p:cNvSpPr/>
            <p:nvPr/>
          </p:nvSpPr>
          <p:spPr>
            <a:xfrm>
              <a:off x="1588750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Shape 1769"/>
            <p:cNvSpPr/>
            <p:nvPr/>
          </p:nvSpPr>
          <p:spPr>
            <a:xfrm>
              <a:off x="1588750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Shape 1770"/>
            <p:cNvSpPr/>
            <p:nvPr/>
          </p:nvSpPr>
          <p:spPr>
            <a:xfrm>
              <a:off x="1588750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Shape 1771"/>
            <p:cNvSpPr/>
            <p:nvPr/>
          </p:nvSpPr>
          <p:spPr>
            <a:xfrm>
              <a:off x="1588750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Shape 1772"/>
            <p:cNvSpPr/>
            <p:nvPr/>
          </p:nvSpPr>
          <p:spPr>
            <a:xfrm>
              <a:off x="1588750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Shape 1773"/>
            <p:cNvSpPr/>
            <p:nvPr/>
          </p:nvSpPr>
          <p:spPr>
            <a:xfrm>
              <a:off x="1588750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Shape 1774"/>
            <p:cNvSpPr/>
            <p:nvPr/>
          </p:nvSpPr>
          <p:spPr>
            <a:xfrm>
              <a:off x="1588750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Shape 1775"/>
            <p:cNvSpPr/>
            <p:nvPr/>
          </p:nvSpPr>
          <p:spPr>
            <a:xfrm>
              <a:off x="1588750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Shape 1776"/>
            <p:cNvSpPr/>
            <p:nvPr/>
          </p:nvSpPr>
          <p:spPr>
            <a:xfrm>
              <a:off x="158875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Shape 1777"/>
            <p:cNvSpPr/>
            <p:nvPr/>
          </p:nvSpPr>
          <p:spPr>
            <a:xfrm>
              <a:off x="1588750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Shape 1778"/>
            <p:cNvSpPr/>
            <p:nvPr/>
          </p:nvSpPr>
          <p:spPr>
            <a:xfrm>
              <a:off x="1588750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Shape 1779"/>
            <p:cNvSpPr/>
            <p:nvPr/>
          </p:nvSpPr>
          <p:spPr>
            <a:xfrm>
              <a:off x="1588750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Shape 1780"/>
            <p:cNvSpPr/>
            <p:nvPr/>
          </p:nvSpPr>
          <p:spPr>
            <a:xfrm>
              <a:off x="1739250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Shape 1781"/>
            <p:cNvSpPr/>
            <p:nvPr/>
          </p:nvSpPr>
          <p:spPr>
            <a:xfrm>
              <a:off x="1739250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Shape 1782"/>
            <p:cNvSpPr/>
            <p:nvPr/>
          </p:nvSpPr>
          <p:spPr>
            <a:xfrm>
              <a:off x="1739250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Shape 1783"/>
            <p:cNvSpPr/>
            <p:nvPr/>
          </p:nvSpPr>
          <p:spPr>
            <a:xfrm>
              <a:off x="1739250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Shape 1784"/>
            <p:cNvSpPr/>
            <p:nvPr/>
          </p:nvSpPr>
          <p:spPr>
            <a:xfrm>
              <a:off x="1739250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Shape 1785"/>
            <p:cNvSpPr/>
            <p:nvPr/>
          </p:nvSpPr>
          <p:spPr>
            <a:xfrm>
              <a:off x="1739250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Shape 1786"/>
            <p:cNvSpPr/>
            <p:nvPr/>
          </p:nvSpPr>
          <p:spPr>
            <a:xfrm>
              <a:off x="173925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Shape 1787"/>
            <p:cNvSpPr/>
            <p:nvPr/>
          </p:nvSpPr>
          <p:spPr>
            <a:xfrm>
              <a:off x="173925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Shape 1788"/>
            <p:cNvSpPr/>
            <p:nvPr/>
          </p:nvSpPr>
          <p:spPr>
            <a:xfrm>
              <a:off x="1739250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Shape 1789"/>
            <p:cNvSpPr/>
            <p:nvPr/>
          </p:nvSpPr>
          <p:spPr>
            <a:xfrm>
              <a:off x="173925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Shape 1790"/>
            <p:cNvSpPr/>
            <p:nvPr/>
          </p:nvSpPr>
          <p:spPr>
            <a:xfrm>
              <a:off x="1739250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Shape 1791"/>
            <p:cNvSpPr/>
            <p:nvPr/>
          </p:nvSpPr>
          <p:spPr>
            <a:xfrm>
              <a:off x="188975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Shape 1792"/>
            <p:cNvSpPr/>
            <p:nvPr/>
          </p:nvSpPr>
          <p:spPr>
            <a:xfrm>
              <a:off x="1889750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Shape 1793"/>
            <p:cNvSpPr/>
            <p:nvPr/>
          </p:nvSpPr>
          <p:spPr>
            <a:xfrm>
              <a:off x="1889750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Shape 1794"/>
            <p:cNvSpPr/>
            <p:nvPr/>
          </p:nvSpPr>
          <p:spPr>
            <a:xfrm>
              <a:off x="188975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Shape 1795"/>
            <p:cNvSpPr/>
            <p:nvPr/>
          </p:nvSpPr>
          <p:spPr>
            <a:xfrm>
              <a:off x="1889750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Shape 1796"/>
            <p:cNvSpPr/>
            <p:nvPr/>
          </p:nvSpPr>
          <p:spPr>
            <a:xfrm>
              <a:off x="2040275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Shape 1797"/>
            <p:cNvSpPr/>
            <p:nvPr/>
          </p:nvSpPr>
          <p:spPr>
            <a:xfrm>
              <a:off x="2040275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Shape 1798"/>
            <p:cNvSpPr/>
            <p:nvPr/>
          </p:nvSpPr>
          <p:spPr>
            <a:xfrm>
              <a:off x="2040275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Shape 1799"/>
            <p:cNvSpPr/>
            <p:nvPr/>
          </p:nvSpPr>
          <p:spPr>
            <a:xfrm>
              <a:off x="219077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Shape 1800"/>
            <p:cNvSpPr/>
            <p:nvPr/>
          </p:nvSpPr>
          <p:spPr>
            <a:xfrm>
              <a:off x="2341300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Shape 1801"/>
            <p:cNvSpPr/>
            <p:nvPr/>
          </p:nvSpPr>
          <p:spPr>
            <a:xfrm>
              <a:off x="2642325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Shape 1802"/>
            <p:cNvSpPr/>
            <p:nvPr/>
          </p:nvSpPr>
          <p:spPr>
            <a:xfrm>
              <a:off x="2642325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Shape 1803"/>
            <p:cNvSpPr/>
            <p:nvPr/>
          </p:nvSpPr>
          <p:spPr>
            <a:xfrm>
              <a:off x="324435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4" name="Shape 1804"/>
          <p:cNvGrpSpPr/>
          <p:nvPr/>
        </p:nvGrpSpPr>
        <p:grpSpPr>
          <a:xfrm rot="10800000">
            <a:off x="6367196" y="28601"/>
            <a:ext cx="2017652" cy="5086399"/>
            <a:chOff x="1588750" y="238125"/>
            <a:chExt cx="2078125" cy="5238850"/>
          </a:xfrm>
        </p:grpSpPr>
        <p:sp>
          <p:nvSpPr>
            <p:cNvPr id="1805" name="Shape 1805"/>
            <p:cNvSpPr/>
            <p:nvPr/>
          </p:nvSpPr>
          <p:spPr>
            <a:xfrm>
              <a:off x="1588750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Shape 1806"/>
            <p:cNvSpPr/>
            <p:nvPr/>
          </p:nvSpPr>
          <p:spPr>
            <a:xfrm>
              <a:off x="1588750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Shape 1807"/>
            <p:cNvSpPr/>
            <p:nvPr/>
          </p:nvSpPr>
          <p:spPr>
            <a:xfrm>
              <a:off x="1588750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Shape 1808"/>
            <p:cNvSpPr/>
            <p:nvPr/>
          </p:nvSpPr>
          <p:spPr>
            <a:xfrm>
              <a:off x="1588750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Shape 1809"/>
            <p:cNvSpPr/>
            <p:nvPr/>
          </p:nvSpPr>
          <p:spPr>
            <a:xfrm>
              <a:off x="1588750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Shape 1810"/>
            <p:cNvSpPr/>
            <p:nvPr/>
          </p:nvSpPr>
          <p:spPr>
            <a:xfrm>
              <a:off x="1588750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Shape 1811"/>
            <p:cNvSpPr/>
            <p:nvPr/>
          </p:nvSpPr>
          <p:spPr>
            <a:xfrm>
              <a:off x="1739250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Shape 1812"/>
            <p:cNvSpPr/>
            <p:nvPr/>
          </p:nvSpPr>
          <p:spPr>
            <a:xfrm>
              <a:off x="173925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Shape 1813"/>
            <p:cNvSpPr/>
            <p:nvPr/>
          </p:nvSpPr>
          <p:spPr>
            <a:xfrm>
              <a:off x="173925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Shape 1814"/>
            <p:cNvSpPr/>
            <p:nvPr/>
          </p:nvSpPr>
          <p:spPr>
            <a:xfrm>
              <a:off x="1739250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Shape 1815"/>
            <p:cNvSpPr/>
            <p:nvPr/>
          </p:nvSpPr>
          <p:spPr>
            <a:xfrm>
              <a:off x="1739250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Shape 1816"/>
            <p:cNvSpPr/>
            <p:nvPr/>
          </p:nvSpPr>
          <p:spPr>
            <a:xfrm>
              <a:off x="1739250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Shape 1817"/>
            <p:cNvSpPr/>
            <p:nvPr/>
          </p:nvSpPr>
          <p:spPr>
            <a:xfrm>
              <a:off x="1739250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Shape 1818"/>
            <p:cNvSpPr/>
            <p:nvPr/>
          </p:nvSpPr>
          <p:spPr>
            <a:xfrm>
              <a:off x="1889750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Shape 1819"/>
            <p:cNvSpPr/>
            <p:nvPr/>
          </p:nvSpPr>
          <p:spPr>
            <a:xfrm>
              <a:off x="1889750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Shape 1820"/>
            <p:cNvSpPr/>
            <p:nvPr/>
          </p:nvSpPr>
          <p:spPr>
            <a:xfrm>
              <a:off x="1889750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Shape 1821"/>
            <p:cNvSpPr/>
            <p:nvPr/>
          </p:nvSpPr>
          <p:spPr>
            <a:xfrm>
              <a:off x="1889750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Shape 1822"/>
            <p:cNvSpPr/>
            <p:nvPr/>
          </p:nvSpPr>
          <p:spPr>
            <a:xfrm>
              <a:off x="188975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Shape 1823"/>
            <p:cNvSpPr/>
            <p:nvPr/>
          </p:nvSpPr>
          <p:spPr>
            <a:xfrm>
              <a:off x="1889750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Shape 1824"/>
            <p:cNvSpPr/>
            <p:nvPr/>
          </p:nvSpPr>
          <p:spPr>
            <a:xfrm>
              <a:off x="1889750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Shape 1825"/>
            <p:cNvSpPr/>
            <p:nvPr/>
          </p:nvSpPr>
          <p:spPr>
            <a:xfrm>
              <a:off x="1889750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Shape 1826"/>
            <p:cNvSpPr/>
            <p:nvPr/>
          </p:nvSpPr>
          <p:spPr>
            <a:xfrm>
              <a:off x="188975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Shape 1827"/>
            <p:cNvSpPr/>
            <p:nvPr/>
          </p:nvSpPr>
          <p:spPr>
            <a:xfrm>
              <a:off x="188975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Shape 1828"/>
            <p:cNvSpPr/>
            <p:nvPr/>
          </p:nvSpPr>
          <p:spPr>
            <a:xfrm>
              <a:off x="1889750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Shape 1829"/>
            <p:cNvSpPr/>
            <p:nvPr/>
          </p:nvSpPr>
          <p:spPr>
            <a:xfrm>
              <a:off x="1889750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Shape 1830"/>
            <p:cNvSpPr/>
            <p:nvPr/>
          </p:nvSpPr>
          <p:spPr>
            <a:xfrm>
              <a:off x="1889750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Shape 1831"/>
            <p:cNvSpPr/>
            <p:nvPr/>
          </p:nvSpPr>
          <p:spPr>
            <a:xfrm>
              <a:off x="1889750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Shape 1832"/>
            <p:cNvSpPr/>
            <p:nvPr/>
          </p:nvSpPr>
          <p:spPr>
            <a:xfrm>
              <a:off x="1889750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Shape 1833"/>
            <p:cNvSpPr/>
            <p:nvPr/>
          </p:nvSpPr>
          <p:spPr>
            <a:xfrm>
              <a:off x="1889750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Shape 1834"/>
            <p:cNvSpPr/>
            <p:nvPr/>
          </p:nvSpPr>
          <p:spPr>
            <a:xfrm>
              <a:off x="1889750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Shape 1835"/>
            <p:cNvSpPr/>
            <p:nvPr/>
          </p:nvSpPr>
          <p:spPr>
            <a:xfrm>
              <a:off x="1889750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Shape 1836"/>
            <p:cNvSpPr/>
            <p:nvPr/>
          </p:nvSpPr>
          <p:spPr>
            <a:xfrm>
              <a:off x="188975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Shape 1837"/>
            <p:cNvSpPr/>
            <p:nvPr/>
          </p:nvSpPr>
          <p:spPr>
            <a:xfrm>
              <a:off x="2040275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Shape 1838"/>
            <p:cNvSpPr/>
            <p:nvPr/>
          </p:nvSpPr>
          <p:spPr>
            <a:xfrm>
              <a:off x="2040275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Shape 1839"/>
            <p:cNvSpPr/>
            <p:nvPr/>
          </p:nvSpPr>
          <p:spPr>
            <a:xfrm>
              <a:off x="2040275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Shape 1840"/>
            <p:cNvSpPr/>
            <p:nvPr/>
          </p:nvSpPr>
          <p:spPr>
            <a:xfrm>
              <a:off x="2040275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Shape 1841"/>
            <p:cNvSpPr/>
            <p:nvPr/>
          </p:nvSpPr>
          <p:spPr>
            <a:xfrm>
              <a:off x="2040275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Shape 1842"/>
            <p:cNvSpPr/>
            <p:nvPr/>
          </p:nvSpPr>
          <p:spPr>
            <a:xfrm>
              <a:off x="2040275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Shape 1843"/>
            <p:cNvSpPr/>
            <p:nvPr/>
          </p:nvSpPr>
          <p:spPr>
            <a:xfrm>
              <a:off x="2040275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Shape 1844"/>
            <p:cNvSpPr/>
            <p:nvPr/>
          </p:nvSpPr>
          <p:spPr>
            <a:xfrm>
              <a:off x="2040275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Shape 1845"/>
            <p:cNvSpPr/>
            <p:nvPr/>
          </p:nvSpPr>
          <p:spPr>
            <a:xfrm>
              <a:off x="2040275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Shape 1846"/>
            <p:cNvSpPr/>
            <p:nvPr/>
          </p:nvSpPr>
          <p:spPr>
            <a:xfrm>
              <a:off x="2040275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Shape 1847"/>
            <p:cNvSpPr/>
            <p:nvPr/>
          </p:nvSpPr>
          <p:spPr>
            <a:xfrm>
              <a:off x="2040275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Shape 1848"/>
            <p:cNvSpPr/>
            <p:nvPr/>
          </p:nvSpPr>
          <p:spPr>
            <a:xfrm>
              <a:off x="2040275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Shape 1849"/>
            <p:cNvSpPr/>
            <p:nvPr/>
          </p:nvSpPr>
          <p:spPr>
            <a:xfrm>
              <a:off x="2040275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Shape 1850"/>
            <p:cNvSpPr/>
            <p:nvPr/>
          </p:nvSpPr>
          <p:spPr>
            <a:xfrm>
              <a:off x="2040275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Shape 1851"/>
            <p:cNvSpPr/>
            <p:nvPr/>
          </p:nvSpPr>
          <p:spPr>
            <a:xfrm>
              <a:off x="2040275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Shape 1852"/>
            <p:cNvSpPr/>
            <p:nvPr/>
          </p:nvSpPr>
          <p:spPr>
            <a:xfrm>
              <a:off x="2040275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Shape 1853"/>
            <p:cNvSpPr/>
            <p:nvPr/>
          </p:nvSpPr>
          <p:spPr>
            <a:xfrm>
              <a:off x="2040275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Shape 1854"/>
            <p:cNvSpPr/>
            <p:nvPr/>
          </p:nvSpPr>
          <p:spPr>
            <a:xfrm>
              <a:off x="2040275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Shape 1855"/>
            <p:cNvSpPr/>
            <p:nvPr/>
          </p:nvSpPr>
          <p:spPr>
            <a:xfrm>
              <a:off x="2040275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Shape 1856"/>
            <p:cNvSpPr/>
            <p:nvPr/>
          </p:nvSpPr>
          <p:spPr>
            <a:xfrm>
              <a:off x="2190775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Shape 1857"/>
            <p:cNvSpPr/>
            <p:nvPr/>
          </p:nvSpPr>
          <p:spPr>
            <a:xfrm>
              <a:off x="2190775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Shape 1858"/>
            <p:cNvSpPr/>
            <p:nvPr/>
          </p:nvSpPr>
          <p:spPr>
            <a:xfrm>
              <a:off x="2190775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Shape 1859"/>
            <p:cNvSpPr/>
            <p:nvPr/>
          </p:nvSpPr>
          <p:spPr>
            <a:xfrm>
              <a:off x="2190775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Shape 1860"/>
            <p:cNvSpPr/>
            <p:nvPr/>
          </p:nvSpPr>
          <p:spPr>
            <a:xfrm>
              <a:off x="219077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Shape 1861"/>
            <p:cNvSpPr/>
            <p:nvPr/>
          </p:nvSpPr>
          <p:spPr>
            <a:xfrm>
              <a:off x="219077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Shape 1862"/>
            <p:cNvSpPr/>
            <p:nvPr/>
          </p:nvSpPr>
          <p:spPr>
            <a:xfrm>
              <a:off x="2190775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Shape 1863"/>
            <p:cNvSpPr/>
            <p:nvPr/>
          </p:nvSpPr>
          <p:spPr>
            <a:xfrm>
              <a:off x="2190775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Shape 1864"/>
            <p:cNvSpPr/>
            <p:nvPr/>
          </p:nvSpPr>
          <p:spPr>
            <a:xfrm>
              <a:off x="219077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Shape 1865"/>
            <p:cNvSpPr/>
            <p:nvPr/>
          </p:nvSpPr>
          <p:spPr>
            <a:xfrm>
              <a:off x="2190775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Shape 1866"/>
            <p:cNvSpPr/>
            <p:nvPr/>
          </p:nvSpPr>
          <p:spPr>
            <a:xfrm>
              <a:off x="219077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Shape 1867"/>
            <p:cNvSpPr/>
            <p:nvPr/>
          </p:nvSpPr>
          <p:spPr>
            <a:xfrm>
              <a:off x="2190775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Shape 1868"/>
            <p:cNvSpPr/>
            <p:nvPr/>
          </p:nvSpPr>
          <p:spPr>
            <a:xfrm>
              <a:off x="219077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Shape 1869"/>
            <p:cNvSpPr/>
            <p:nvPr/>
          </p:nvSpPr>
          <p:spPr>
            <a:xfrm>
              <a:off x="219077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Shape 1870"/>
            <p:cNvSpPr/>
            <p:nvPr/>
          </p:nvSpPr>
          <p:spPr>
            <a:xfrm>
              <a:off x="219077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Shape 1871"/>
            <p:cNvSpPr/>
            <p:nvPr/>
          </p:nvSpPr>
          <p:spPr>
            <a:xfrm>
              <a:off x="2190775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Shape 1872"/>
            <p:cNvSpPr/>
            <p:nvPr/>
          </p:nvSpPr>
          <p:spPr>
            <a:xfrm>
              <a:off x="219077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Shape 1873"/>
            <p:cNvSpPr/>
            <p:nvPr/>
          </p:nvSpPr>
          <p:spPr>
            <a:xfrm>
              <a:off x="219077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Shape 1874"/>
            <p:cNvSpPr/>
            <p:nvPr/>
          </p:nvSpPr>
          <p:spPr>
            <a:xfrm>
              <a:off x="2190775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Shape 1875"/>
            <p:cNvSpPr/>
            <p:nvPr/>
          </p:nvSpPr>
          <p:spPr>
            <a:xfrm>
              <a:off x="219077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Shape 1876"/>
            <p:cNvSpPr/>
            <p:nvPr/>
          </p:nvSpPr>
          <p:spPr>
            <a:xfrm>
              <a:off x="2190775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Shape 1877"/>
            <p:cNvSpPr/>
            <p:nvPr/>
          </p:nvSpPr>
          <p:spPr>
            <a:xfrm>
              <a:off x="2190775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Shape 1878"/>
            <p:cNvSpPr/>
            <p:nvPr/>
          </p:nvSpPr>
          <p:spPr>
            <a:xfrm>
              <a:off x="2190775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Shape 1879"/>
            <p:cNvSpPr/>
            <p:nvPr/>
          </p:nvSpPr>
          <p:spPr>
            <a:xfrm>
              <a:off x="219077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Shape 1880"/>
            <p:cNvSpPr/>
            <p:nvPr/>
          </p:nvSpPr>
          <p:spPr>
            <a:xfrm>
              <a:off x="2190775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Shape 1881"/>
            <p:cNvSpPr/>
            <p:nvPr/>
          </p:nvSpPr>
          <p:spPr>
            <a:xfrm>
              <a:off x="2341300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Shape 1882"/>
            <p:cNvSpPr/>
            <p:nvPr/>
          </p:nvSpPr>
          <p:spPr>
            <a:xfrm>
              <a:off x="2341300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Shape 1883"/>
            <p:cNvSpPr/>
            <p:nvPr/>
          </p:nvSpPr>
          <p:spPr>
            <a:xfrm>
              <a:off x="2341300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Shape 1884"/>
            <p:cNvSpPr/>
            <p:nvPr/>
          </p:nvSpPr>
          <p:spPr>
            <a:xfrm>
              <a:off x="2341300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Shape 1885"/>
            <p:cNvSpPr/>
            <p:nvPr/>
          </p:nvSpPr>
          <p:spPr>
            <a:xfrm>
              <a:off x="2341300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Shape 1886"/>
            <p:cNvSpPr/>
            <p:nvPr/>
          </p:nvSpPr>
          <p:spPr>
            <a:xfrm>
              <a:off x="2341300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Shape 1887"/>
            <p:cNvSpPr/>
            <p:nvPr/>
          </p:nvSpPr>
          <p:spPr>
            <a:xfrm>
              <a:off x="2341300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Shape 1888"/>
            <p:cNvSpPr/>
            <p:nvPr/>
          </p:nvSpPr>
          <p:spPr>
            <a:xfrm>
              <a:off x="2341300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Shape 1889"/>
            <p:cNvSpPr/>
            <p:nvPr/>
          </p:nvSpPr>
          <p:spPr>
            <a:xfrm>
              <a:off x="2341300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Shape 1890"/>
            <p:cNvSpPr/>
            <p:nvPr/>
          </p:nvSpPr>
          <p:spPr>
            <a:xfrm>
              <a:off x="2341300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Shape 1891"/>
            <p:cNvSpPr/>
            <p:nvPr/>
          </p:nvSpPr>
          <p:spPr>
            <a:xfrm>
              <a:off x="2341300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Shape 1892"/>
            <p:cNvSpPr/>
            <p:nvPr/>
          </p:nvSpPr>
          <p:spPr>
            <a:xfrm>
              <a:off x="2341300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Shape 1893"/>
            <p:cNvSpPr/>
            <p:nvPr/>
          </p:nvSpPr>
          <p:spPr>
            <a:xfrm>
              <a:off x="2341300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Shape 1894"/>
            <p:cNvSpPr/>
            <p:nvPr/>
          </p:nvSpPr>
          <p:spPr>
            <a:xfrm>
              <a:off x="2341300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Shape 1895"/>
            <p:cNvSpPr/>
            <p:nvPr/>
          </p:nvSpPr>
          <p:spPr>
            <a:xfrm>
              <a:off x="2341300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Shape 1896"/>
            <p:cNvSpPr/>
            <p:nvPr/>
          </p:nvSpPr>
          <p:spPr>
            <a:xfrm>
              <a:off x="2341300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Shape 1897"/>
            <p:cNvSpPr/>
            <p:nvPr/>
          </p:nvSpPr>
          <p:spPr>
            <a:xfrm>
              <a:off x="2341300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Shape 1898"/>
            <p:cNvSpPr/>
            <p:nvPr/>
          </p:nvSpPr>
          <p:spPr>
            <a:xfrm>
              <a:off x="2341300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Shape 1899"/>
            <p:cNvSpPr/>
            <p:nvPr/>
          </p:nvSpPr>
          <p:spPr>
            <a:xfrm>
              <a:off x="2341300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Shape 1900"/>
            <p:cNvSpPr/>
            <p:nvPr/>
          </p:nvSpPr>
          <p:spPr>
            <a:xfrm>
              <a:off x="2341300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Shape 1901"/>
            <p:cNvSpPr/>
            <p:nvPr/>
          </p:nvSpPr>
          <p:spPr>
            <a:xfrm>
              <a:off x="234130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Shape 1902"/>
            <p:cNvSpPr/>
            <p:nvPr/>
          </p:nvSpPr>
          <p:spPr>
            <a:xfrm>
              <a:off x="2341300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Shape 1903"/>
            <p:cNvSpPr/>
            <p:nvPr/>
          </p:nvSpPr>
          <p:spPr>
            <a:xfrm>
              <a:off x="2341300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Shape 1904"/>
            <p:cNvSpPr/>
            <p:nvPr/>
          </p:nvSpPr>
          <p:spPr>
            <a:xfrm>
              <a:off x="2341300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Shape 1905"/>
            <p:cNvSpPr/>
            <p:nvPr/>
          </p:nvSpPr>
          <p:spPr>
            <a:xfrm>
              <a:off x="2341300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Shape 1906"/>
            <p:cNvSpPr/>
            <p:nvPr/>
          </p:nvSpPr>
          <p:spPr>
            <a:xfrm>
              <a:off x="2341300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Shape 1907"/>
            <p:cNvSpPr/>
            <p:nvPr/>
          </p:nvSpPr>
          <p:spPr>
            <a:xfrm>
              <a:off x="249180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Shape 1908"/>
            <p:cNvSpPr/>
            <p:nvPr/>
          </p:nvSpPr>
          <p:spPr>
            <a:xfrm>
              <a:off x="249180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Shape 1909"/>
            <p:cNvSpPr/>
            <p:nvPr/>
          </p:nvSpPr>
          <p:spPr>
            <a:xfrm>
              <a:off x="2491800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Shape 1910"/>
            <p:cNvSpPr/>
            <p:nvPr/>
          </p:nvSpPr>
          <p:spPr>
            <a:xfrm>
              <a:off x="249180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Shape 1911"/>
            <p:cNvSpPr/>
            <p:nvPr/>
          </p:nvSpPr>
          <p:spPr>
            <a:xfrm>
              <a:off x="2491800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Shape 1912"/>
            <p:cNvSpPr/>
            <p:nvPr/>
          </p:nvSpPr>
          <p:spPr>
            <a:xfrm>
              <a:off x="2491800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Shape 1913"/>
            <p:cNvSpPr/>
            <p:nvPr/>
          </p:nvSpPr>
          <p:spPr>
            <a:xfrm>
              <a:off x="2491800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Shape 1914"/>
            <p:cNvSpPr/>
            <p:nvPr/>
          </p:nvSpPr>
          <p:spPr>
            <a:xfrm>
              <a:off x="2491800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Shape 1915"/>
            <p:cNvSpPr/>
            <p:nvPr/>
          </p:nvSpPr>
          <p:spPr>
            <a:xfrm>
              <a:off x="249180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Shape 1916"/>
            <p:cNvSpPr/>
            <p:nvPr/>
          </p:nvSpPr>
          <p:spPr>
            <a:xfrm>
              <a:off x="2491800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Shape 1917"/>
            <p:cNvSpPr/>
            <p:nvPr/>
          </p:nvSpPr>
          <p:spPr>
            <a:xfrm>
              <a:off x="2491800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Shape 1918"/>
            <p:cNvSpPr/>
            <p:nvPr/>
          </p:nvSpPr>
          <p:spPr>
            <a:xfrm>
              <a:off x="249180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Shape 1919"/>
            <p:cNvSpPr/>
            <p:nvPr/>
          </p:nvSpPr>
          <p:spPr>
            <a:xfrm>
              <a:off x="249180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Shape 1920"/>
            <p:cNvSpPr/>
            <p:nvPr/>
          </p:nvSpPr>
          <p:spPr>
            <a:xfrm>
              <a:off x="2491800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Shape 1921"/>
            <p:cNvSpPr/>
            <p:nvPr/>
          </p:nvSpPr>
          <p:spPr>
            <a:xfrm>
              <a:off x="2491800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Shape 1922"/>
            <p:cNvSpPr/>
            <p:nvPr/>
          </p:nvSpPr>
          <p:spPr>
            <a:xfrm>
              <a:off x="2491800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Shape 1923"/>
            <p:cNvSpPr/>
            <p:nvPr/>
          </p:nvSpPr>
          <p:spPr>
            <a:xfrm>
              <a:off x="2491800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Shape 1924"/>
            <p:cNvSpPr/>
            <p:nvPr/>
          </p:nvSpPr>
          <p:spPr>
            <a:xfrm>
              <a:off x="2491800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Shape 1925"/>
            <p:cNvSpPr/>
            <p:nvPr/>
          </p:nvSpPr>
          <p:spPr>
            <a:xfrm>
              <a:off x="2491800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Shape 1926"/>
            <p:cNvSpPr/>
            <p:nvPr/>
          </p:nvSpPr>
          <p:spPr>
            <a:xfrm>
              <a:off x="2491800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Shape 1927"/>
            <p:cNvSpPr/>
            <p:nvPr/>
          </p:nvSpPr>
          <p:spPr>
            <a:xfrm>
              <a:off x="2491800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Shape 1928"/>
            <p:cNvSpPr/>
            <p:nvPr/>
          </p:nvSpPr>
          <p:spPr>
            <a:xfrm>
              <a:off x="249180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Shape 1929"/>
            <p:cNvSpPr/>
            <p:nvPr/>
          </p:nvSpPr>
          <p:spPr>
            <a:xfrm>
              <a:off x="2491800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Shape 1930"/>
            <p:cNvSpPr/>
            <p:nvPr/>
          </p:nvSpPr>
          <p:spPr>
            <a:xfrm>
              <a:off x="2491800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Shape 1931"/>
            <p:cNvSpPr/>
            <p:nvPr/>
          </p:nvSpPr>
          <p:spPr>
            <a:xfrm>
              <a:off x="2491800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Shape 1932"/>
            <p:cNvSpPr/>
            <p:nvPr/>
          </p:nvSpPr>
          <p:spPr>
            <a:xfrm>
              <a:off x="2642325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Shape 1933"/>
            <p:cNvSpPr/>
            <p:nvPr/>
          </p:nvSpPr>
          <p:spPr>
            <a:xfrm>
              <a:off x="2642325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Shape 1934"/>
            <p:cNvSpPr/>
            <p:nvPr/>
          </p:nvSpPr>
          <p:spPr>
            <a:xfrm>
              <a:off x="2642325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Shape 1935"/>
            <p:cNvSpPr/>
            <p:nvPr/>
          </p:nvSpPr>
          <p:spPr>
            <a:xfrm>
              <a:off x="2642325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Shape 1936"/>
            <p:cNvSpPr/>
            <p:nvPr/>
          </p:nvSpPr>
          <p:spPr>
            <a:xfrm>
              <a:off x="2642325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Shape 1937"/>
            <p:cNvSpPr/>
            <p:nvPr/>
          </p:nvSpPr>
          <p:spPr>
            <a:xfrm>
              <a:off x="2642325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Shape 1938"/>
            <p:cNvSpPr/>
            <p:nvPr/>
          </p:nvSpPr>
          <p:spPr>
            <a:xfrm>
              <a:off x="2642325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Shape 1939"/>
            <p:cNvSpPr/>
            <p:nvPr/>
          </p:nvSpPr>
          <p:spPr>
            <a:xfrm>
              <a:off x="2642325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Shape 1940"/>
            <p:cNvSpPr/>
            <p:nvPr/>
          </p:nvSpPr>
          <p:spPr>
            <a:xfrm>
              <a:off x="2642325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Shape 1941"/>
            <p:cNvSpPr/>
            <p:nvPr/>
          </p:nvSpPr>
          <p:spPr>
            <a:xfrm>
              <a:off x="2642325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Shape 1942"/>
            <p:cNvSpPr/>
            <p:nvPr/>
          </p:nvSpPr>
          <p:spPr>
            <a:xfrm>
              <a:off x="2642325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Shape 1943"/>
            <p:cNvSpPr/>
            <p:nvPr/>
          </p:nvSpPr>
          <p:spPr>
            <a:xfrm>
              <a:off x="2642325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Shape 1944"/>
            <p:cNvSpPr/>
            <p:nvPr/>
          </p:nvSpPr>
          <p:spPr>
            <a:xfrm>
              <a:off x="2642325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Shape 1945"/>
            <p:cNvSpPr/>
            <p:nvPr/>
          </p:nvSpPr>
          <p:spPr>
            <a:xfrm>
              <a:off x="2642325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Shape 1946"/>
            <p:cNvSpPr/>
            <p:nvPr/>
          </p:nvSpPr>
          <p:spPr>
            <a:xfrm>
              <a:off x="2642325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Shape 1947"/>
            <p:cNvSpPr/>
            <p:nvPr/>
          </p:nvSpPr>
          <p:spPr>
            <a:xfrm>
              <a:off x="2642325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Shape 1948"/>
            <p:cNvSpPr/>
            <p:nvPr/>
          </p:nvSpPr>
          <p:spPr>
            <a:xfrm>
              <a:off x="2642325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Shape 1949"/>
            <p:cNvSpPr/>
            <p:nvPr/>
          </p:nvSpPr>
          <p:spPr>
            <a:xfrm>
              <a:off x="2642325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Shape 1950"/>
            <p:cNvSpPr/>
            <p:nvPr/>
          </p:nvSpPr>
          <p:spPr>
            <a:xfrm>
              <a:off x="2642325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Shape 1951"/>
            <p:cNvSpPr/>
            <p:nvPr/>
          </p:nvSpPr>
          <p:spPr>
            <a:xfrm>
              <a:off x="2642325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Shape 1952"/>
            <p:cNvSpPr/>
            <p:nvPr/>
          </p:nvSpPr>
          <p:spPr>
            <a:xfrm>
              <a:off x="2792825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Shape 1953"/>
            <p:cNvSpPr/>
            <p:nvPr/>
          </p:nvSpPr>
          <p:spPr>
            <a:xfrm>
              <a:off x="2792825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Shape 1954"/>
            <p:cNvSpPr/>
            <p:nvPr/>
          </p:nvSpPr>
          <p:spPr>
            <a:xfrm>
              <a:off x="279282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Shape 1955"/>
            <p:cNvSpPr/>
            <p:nvPr/>
          </p:nvSpPr>
          <p:spPr>
            <a:xfrm>
              <a:off x="2792825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Shape 1956"/>
            <p:cNvSpPr/>
            <p:nvPr/>
          </p:nvSpPr>
          <p:spPr>
            <a:xfrm>
              <a:off x="279282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Shape 1957"/>
            <p:cNvSpPr/>
            <p:nvPr/>
          </p:nvSpPr>
          <p:spPr>
            <a:xfrm>
              <a:off x="2792825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Shape 1958"/>
            <p:cNvSpPr/>
            <p:nvPr/>
          </p:nvSpPr>
          <p:spPr>
            <a:xfrm>
              <a:off x="279282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Shape 1959"/>
            <p:cNvSpPr/>
            <p:nvPr/>
          </p:nvSpPr>
          <p:spPr>
            <a:xfrm>
              <a:off x="279282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Shape 1960"/>
            <p:cNvSpPr/>
            <p:nvPr/>
          </p:nvSpPr>
          <p:spPr>
            <a:xfrm>
              <a:off x="279282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Shape 1961"/>
            <p:cNvSpPr/>
            <p:nvPr/>
          </p:nvSpPr>
          <p:spPr>
            <a:xfrm>
              <a:off x="2792825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Shape 1962"/>
            <p:cNvSpPr/>
            <p:nvPr/>
          </p:nvSpPr>
          <p:spPr>
            <a:xfrm>
              <a:off x="279282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Shape 1963"/>
            <p:cNvSpPr/>
            <p:nvPr/>
          </p:nvSpPr>
          <p:spPr>
            <a:xfrm>
              <a:off x="279282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Shape 1964"/>
            <p:cNvSpPr/>
            <p:nvPr/>
          </p:nvSpPr>
          <p:spPr>
            <a:xfrm>
              <a:off x="279282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Shape 1965"/>
            <p:cNvSpPr/>
            <p:nvPr/>
          </p:nvSpPr>
          <p:spPr>
            <a:xfrm>
              <a:off x="2792825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Shape 1966"/>
            <p:cNvSpPr/>
            <p:nvPr/>
          </p:nvSpPr>
          <p:spPr>
            <a:xfrm>
              <a:off x="279282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Shape 1967"/>
            <p:cNvSpPr/>
            <p:nvPr/>
          </p:nvSpPr>
          <p:spPr>
            <a:xfrm>
              <a:off x="2792825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Shape 1968"/>
            <p:cNvSpPr/>
            <p:nvPr/>
          </p:nvSpPr>
          <p:spPr>
            <a:xfrm>
              <a:off x="279282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Shape 1969"/>
            <p:cNvSpPr/>
            <p:nvPr/>
          </p:nvSpPr>
          <p:spPr>
            <a:xfrm>
              <a:off x="2792825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Shape 1970"/>
            <p:cNvSpPr/>
            <p:nvPr/>
          </p:nvSpPr>
          <p:spPr>
            <a:xfrm>
              <a:off x="2943325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Shape 1971"/>
            <p:cNvSpPr/>
            <p:nvPr/>
          </p:nvSpPr>
          <p:spPr>
            <a:xfrm>
              <a:off x="294332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Shape 1972"/>
            <p:cNvSpPr/>
            <p:nvPr/>
          </p:nvSpPr>
          <p:spPr>
            <a:xfrm>
              <a:off x="294332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Shape 1973"/>
            <p:cNvSpPr/>
            <p:nvPr/>
          </p:nvSpPr>
          <p:spPr>
            <a:xfrm>
              <a:off x="294332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Shape 1974"/>
            <p:cNvSpPr/>
            <p:nvPr/>
          </p:nvSpPr>
          <p:spPr>
            <a:xfrm>
              <a:off x="294332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Shape 1975"/>
            <p:cNvSpPr/>
            <p:nvPr/>
          </p:nvSpPr>
          <p:spPr>
            <a:xfrm>
              <a:off x="294332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Shape 1976"/>
            <p:cNvSpPr/>
            <p:nvPr/>
          </p:nvSpPr>
          <p:spPr>
            <a:xfrm>
              <a:off x="294332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Shape 1977"/>
            <p:cNvSpPr/>
            <p:nvPr/>
          </p:nvSpPr>
          <p:spPr>
            <a:xfrm>
              <a:off x="294332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Shape 1978"/>
            <p:cNvSpPr/>
            <p:nvPr/>
          </p:nvSpPr>
          <p:spPr>
            <a:xfrm>
              <a:off x="294332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Shape 1979"/>
            <p:cNvSpPr/>
            <p:nvPr/>
          </p:nvSpPr>
          <p:spPr>
            <a:xfrm>
              <a:off x="294332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Shape 1980"/>
            <p:cNvSpPr/>
            <p:nvPr/>
          </p:nvSpPr>
          <p:spPr>
            <a:xfrm>
              <a:off x="294332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Shape 1981"/>
            <p:cNvSpPr/>
            <p:nvPr/>
          </p:nvSpPr>
          <p:spPr>
            <a:xfrm>
              <a:off x="294332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Shape 1982"/>
            <p:cNvSpPr/>
            <p:nvPr/>
          </p:nvSpPr>
          <p:spPr>
            <a:xfrm>
              <a:off x="2943325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Shape 1983"/>
            <p:cNvSpPr/>
            <p:nvPr/>
          </p:nvSpPr>
          <p:spPr>
            <a:xfrm>
              <a:off x="294332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Shape 1984"/>
            <p:cNvSpPr/>
            <p:nvPr/>
          </p:nvSpPr>
          <p:spPr>
            <a:xfrm>
              <a:off x="294332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Shape 1985"/>
            <p:cNvSpPr/>
            <p:nvPr/>
          </p:nvSpPr>
          <p:spPr>
            <a:xfrm>
              <a:off x="2943325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Shape 1986"/>
            <p:cNvSpPr/>
            <p:nvPr/>
          </p:nvSpPr>
          <p:spPr>
            <a:xfrm>
              <a:off x="294332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Shape 1987"/>
            <p:cNvSpPr/>
            <p:nvPr/>
          </p:nvSpPr>
          <p:spPr>
            <a:xfrm>
              <a:off x="294332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Shape 1988"/>
            <p:cNvSpPr/>
            <p:nvPr/>
          </p:nvSpPr>
          <p:spPr>
            <a:xfrm>
              <a:off x="3093850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Shape 1989"/>
            <p:cNvSpPr/>
            <p:nvPr/>
          </p:nvSpPr>
          <p:spPr>
            <a:xfrm>
              <a:off x="3093850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Shape 1990"/>
            <p:cNvSpPr/>
            <p:nvPr/>
          </p:nvSpPr>
          <p:spPr>
            <a:xfrm>
              <a:off x="3093850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Shape 1991"/>
            <p:cNvSpPr/>
            <p:nvPr/>
          </p:nvSpPr>
          <p:spPr>
            <a:xfrm>
              <a:off x="3093850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Shape 1992"/>
            <p:cNvSpPr/>
            <p:nvPr/>
          </p:nvSpPr>
          <p:spPr>
            <a:xfrm>
              <a:off x="3093850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Shape 1993"/>
            <p:cNvSpPr/>
            <p:nvPr/>
          </p:nvSpPr>
          <p:spPr>
            <a:xfrm>
              <a:off x="3093850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Shape 1994"/>
            <p:cNvSpPr/>
            <p:nvPr/>
          </p:nvSpPr>
          <p:spPr>
            <a:xfrm>
              <a:off x="3093850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Shape 1995"/>
            <p:cNvSpPr/>
            <p:nvPr/>
          </p:nvSpPr>
          <p:spPr>
            <a:xfrm>
              <a:off x="309385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Shape 1996"/>
            <p:cNvSpPr/>
            <p:nvPr/>
          </p:nvSpPr>
          <p:spPr>
            <a:xfrm>
              <a:off x="3093850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Shape 1997"/>
            <p:cNvSpPr/>
            <p:nvPr/>
          </p:nvSpPr>
          <p:spPr>
            <a:xfrm>
              <a:off x="324435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Shape 1998"/>
            <p:cNvSpPr/>
            <p:nvPr/>
          </p:nvSpPr>
          <p:spPr>
            <a:xfrm>
              <a:off x="324435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Shape 1999"/>
            <p:cNvSpPr/>
            <p:nvPr/>
          </p:nvSpPr>
          <p:spPr>
            <a:xfrm>
              <a:off x="324435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Shape 2000"/>
            <p:cNvSpPr/>
            <p:nvPr/>
          </p:nvSpPr>
          <p:spPr>
            <a:xfrm>
              <a:off x="324435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Shape 2001"/>
            <p:cNvSpPr/>
            <p:nvPr/>
          </p:nvSpPr>
          <p:spPr>
            <a:xfrm>
              <a:off x="324435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Shape 2002"/>
            <p:cNvSpPr/>
            <p:nvPr/>
          </p:nvSpPr>
          <p:spPr>
            <a:xfrm>
              <a:off x="3244350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Shape 2003"/>
            <p:cNvSpPr/>
            <p:nvPr/>
          </p:nvSpPr>
          <p:spPr>
            <a:xfrm>
              <a:off x="324435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Shape 2004"/>
            <p:cNvSpPr/>
            <p:nvPr/>
          </p:nvSpPr>
          <p:spPr>
            <a:xfrm>
              <a:off x="3244350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Shape 2005"/>
            <p:cNvSpPr/>
            <p:nvPr/>
          </p:nvSpPr>
          <p:spPr>
            <a:xfrm>
              <a:off x="3394875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Shape 2006"/>
            <p:cNvSpPr/>
            <p:nvPr/>
          </p:nvSpPr>
          <p:spPr>
            <a:xfrm>
              <a:off x="3394875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Shape 2007"/>
            <p:cNvSpPr/>
            <p:nvPr/>
          </p:nvSpPr>
          <p:spPr>
            <a:xfrm>
              <a:off x="3394875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Shape 2008"/>
            <p:cNvSpPr/>
            <p:nvPr/>
          </p:nvSpPr>
          <p:spPr>
            <a:xfrm>
              <a:off x="3394875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Shape 2009"/>
            <p:cNvSpPr/>
            <p:nvPr/>
          </p:nvSpPr>
          <p:spPr>
            <a:xfrm>
              <a:off x="3394875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Shape 2010"/>
            <p:cNvSpPr/>
            <p:nvPr/>
          </p:nvSpPr>
          <p:spPr>
            <a:xfrm>
              <a:off x="3394875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Shape 2011"/>
            <p:cNvSpPr/>
            <p:nvPr/>
          </p:nvSpPr>
          <p:spPr>
            <a:xfrm>
              <a:off x="3545375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Shape 2012"/>
            <p:cNvSpPr/>
            <p:nvPr/>
          </p:nvSpPr>
          <p:spPr>
            <a:xfrm>
              <a:off x="354537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Shape 2013"/>
            <p:cNvSpPr/>
            <p:nvPr/>
          </p:nvSpPr>
          <p:spPr>
            <a:xfrm>
              <a:off x="354537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4" name="Shape 2014"/>
          <p:cNvGrpSpPr/>
          <p:nvPr/>
        </p:nvGrpSpPr>
        <p:grpSpPr>
          <a:xfrm rot="10800000">
            <a:off x="6367197" y="28601"/>
            <a:ext cx="2309917" cy="5086399"/>
            <a:chOff x="1287725" y="238125"/>
            <a:chExt cx="2379150" cy="5238850"/>
          </a:xfrm>
        </p:grpSpPr>
        <p:sp>
          <p:nvSpPr>
            <p:cNvPr id="2015" name="Shape 2015"/>
            <p:cNvSpPr/>
            <p:nvPr/>
          </p:nvSpPr>
          <p:spPr>
            <a:xfrm>
              <a:off x="1287725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Shape 2016"/>
            <p:cNvSpPr/>
            <p:nvPr/>
          </p:nvSpPr>
          <p:spPr>
            <a:xfrm>
              <a:off x="1287725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Shape 2017"/>
            <p:cNvSpPr/>
            <p:nvPr/>
          </p:nvSpPr>
          <p:spPr>
            <a:xfrm>
              <a:off x="1287725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Shape 2018"/>
            <p:cNvSpPr/>
            <p:nvPr/>
          </p:nvSpPr>
          <p:spPr>
            <a:xfrm>
              <a:off x="1287725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Shape 2019"/>
            <p:cNvSpPr/>
            <p:nvPr/>
          </p:nvSpPr>
          <p:spPr>
            <a:xfrm>
              <a:off x="1287725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Shape 2020"/>
            <p:cNvSpPr/>
            <p:nvPr/>
          </p:nvSpPr>
          <p:spPr>
            <a:xfrm>
              <a:off x="1287725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Shape 2021"/>
            <p:cNvSpPr/>
            <p:nvPr/>
          </p:nvSpPr>
          <p:spPr>
            <a:xfrm>
              <a:off x="1287725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Shape 2022"/>
            <p:cNvSpPr/>
            <p:nvPr/>
          </p:nvSpPr>
          <p:spPr>
            <a:xfrm>
              <a:off x="1287725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Shape 2023"/>
            <p:cNvSpPr/>
            <p:nvPr/>
          </p:nvSpPr>
          <p:spPr>
            <a:xfrm>
              <a:off x="1287725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Shape 2024"/>
            <p:cNvSpPr/>
            <p:nvPr/>
          </p:nvSpPr>
          <p:spPr>
            <a:xfrm>
              <a:off x="1287725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Shape 2025"/>
            <p:cNvSpPr/>
            <p:nvPr/>
          </p:nvSpPr>
          <p:spPr>
            <a:xfrm>
              <a:off x="1287725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Shape 2026"/>
            <p:cNvSpPr/>
            <p:nvPr/>
          </p:nvSpPr>
          <p:spPr>
            <a:xfrm>
              <a:off x="1287725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Shape 2027"/>
            <p:cNvSpPr/>
            <p:nvPr/>
          </p:nvSpPr>
          <p:spPr>
            <a:xfrm>
              <a:off x="1287725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Shape 2028"/>
            <p:cNvSpPr/>
            <p:nvPr/>
          </p:nvSpPr>
          <p:spPr>
            <a:xfrm>
              <a:off x="1287725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Shape 2029"/>
            <p:cNvSpPr/>
            <p:nvPr/>
          </p:nvSpPr>
          <p:spPr>
            <a:xfrm>
              <a:off x="1287725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Shape 2030"/>
            <p:cNvSpPr/>
            <p:nvPr/>
          </p:nvSpPr>
          <p:spPr>
            <a:xfrm>
              <a:off x="1438225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Shape 2031"/>
            <p:cNvSpPr/>
            <p:nvPr/>
          </p:nvSpPr>
          <p:spPr>
            <a:xfrm>
              <a:off x="143822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Shape 2032"/>
            <p:cNvSpPr/>
            <p:nvPr/>
          </p:nvSpPr>
          <p:spPr>
            <a:xfrm>
              <a:off x="143822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Shape 2033"/>
            <p:cNvSpPr/>
            <p:nvPr/>
          </p:nvSpPr>
          <p:spPr>
            <a:xfrm>
              <a:off x="143822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Shape 2034"/>
            <p:cNvSpPr/>
            <p:nvPr/>
          </p:nvSpPr>
          <p:spPr>
            <a:xfrm>
              <a:off x="1588750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Shape 2035"/>
            <p:cNvSpPr/>
            <p:nvPr/>
          </p:nvSpPr>
          <p:spPr>
            <a:xfrm>
              <a:off x="1588750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Shape 2036"/>
            <p:cNvSpPr/>
            <p:nvPr/>
          </p:nvSpPr>
          <p:spPr>
            <a:xfrm>
              <a:off x="1588750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Shape 2037"/>
            <p:cNvSpPr/>
            <p:nvPr/>
          </p:nvSpPr>
          <p:spPr>
            <a:xfrm>
              <a:off x="1588750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Shape 2038"/>
            <p:cNvSpPr/>
            <p:nvPr/>
          </p:nvSpPr>
          <p:spPr>
            <a:xfrm>
              <a:off x="1588750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Shape 2039"/>
            <p:cNvSpPr/>
            <p:nvPr/>
          </p:nvSpPr>
          <p:spPr>
            <a:xfrm>
              <a:off x="1588750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Shape 2040"/>
            <p:cNvSpPr/>
            <p:nvPr/>
          </p:nvSpPr>
          <p:spPr>
            <a:xfrm>
              <a:off x="1588750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Shape 2041"/>
            <p:cNvSpPr/>
            <p:nvPr/>
          </p:nvSpPr>
          <p:spPr>
            <a:xfrm>
              <a:off x="1588750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Shape 2042"/>
            <p:cNvSpPr/>
            <p:nvPr/>
          </p:nvSpPr>
          <p:spPr>
            <a:xfrm>
              <a:off x="1588750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Shape 2043"/>
            <p:cNvSpPr/>
            <p:nvPr/>
          </p:nvSpPr>
          <p:spPr>
            <a:xfrm>
              <a:off x="1588750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Shape 2044"/>
            <p:cNvSpPr/>
            <p:nvPr/>
          </p:nvSpPr>
          <p:spPr>
            <a:xfrm>
              <a:off x="173925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Shape 2045"/>
            <p:cNvSpPr/>
            <p:nvPr/>
          </p:nvSpPr>
          <p:spPr>
            <a:xfrm>
              <a:off x="173925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Shape 2046"/>
            <p:cNvSpPr/>
            <p:nvPr/>
          </p:nvSpPr>
          <p:spPr>
            <a:xfrm>
              <a:off x="173925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Shape 2047"/>
            <p:cNvSpPr/>
            <p:nvPr/>
          </p:nvSpPr>
          <p:spPr>
            <a:xfrm>
              <a:off x="173925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Shape 2048"/>
            <p:cNvSpPr/>
            <p:nvPr/>
          </p:nvSpPr>
          <p:spPr>
            <a:xfrm>
              <a:off x="1739250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Shape 2049"/>
            <p:cNvSpPr/>
            <p:nvPr/>
          </p:nvSpPr>
          <p:spPr>
            <a:xfrm>
              <a:off x="173925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Shape 2050"/>
            <p:cNvSpPr/>
            <p:nvPr/>
          </p:nvSpPr>
          <p:spPr>
            <a:xfrm>
              <a:off x="1739250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Shape 2051"/>
            <p:cNvSpPr/>
            <p:nvPr/>
          </p:nvSpPr>
          <p:spPr>
            <a:xfrm>
              <a:off x="1739250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Shape 2052"/>
            <p:cNvSpPr/>
            <p:nvPr/>
          </p:nvSpPr>
          <p:spPr>
            <a:xfrm>
              <a:off x="1739250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Shape 2053"/>
            <p:cNvSpPr/>
            <p:nvPr/>
          </p:nvSpPr>
          <p:spPr>
            <a:xfrm>
              <a:off x="1739250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Shape 2054"/>
            <p:cNvSpPr/>
            <p:nvPr/>
          </p:nvSpPr>
          <p:spPr>
            <a:xfrm>
              <a:off x="1739250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Shape 2055"/>
            <p:cNvSpPr/>
            <p:nvPr/>
          </p:nvSpPr>
          <p:spPr>
            <a:xfrm>
              <a:off x="1739250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Shape 2056"/>
            <p:cNvSpPr/>
            <p:nvPr/>
          </p:nvSpPr>
          <p:spPr>
            <a:xfrm>
              <a:off x="1739250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Shape 2057"/>
            <p:cNvSpPr/>
            <p:nvPr/>
          </p:nvSpPr>
          <p:spPr>
            <a:xfrm>
              <a:off x="1739250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Shape 2058"/>
            <p:cNvSpPr/>
            <p:nvPr/>
          </p:nvSpPr>
          <p:spPr>
            <a:xfrm>
              <a:off x="173925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Shape 2059"/>
            <p:cNvSpPr/>
            <p:nvPr/>
          </p:nvSpPr>
          <p:spPr>
            <a:xfrm>
              <a:off x="1739250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Shape 2060"/>
            <p:cNvSpPr/>
            <p:nvPr/>
          </p:nvSpPr>
          <p:spPr>
            <a:xfrm>
              <a:off x="1739250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Shape 2061"/>
            <p:cNvSpPr/>
            <p:nvPr/>
          </p:nvSpPr>
          <p:spPr>
            <a:xfrm>
              <a:off x="1889750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Shape 2062"/>
            <p:cNvSpPr/>
            <p:nvPr/>
          </p:nvSpPr>
          <p:spPr>
            <a:xfrm>
              <a:off x="188975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Shape 2063"/>
            <p:cNvSpPr/>
            <p:nvPr/>
          </p:nvSpPr>
          <p:spPr>
            <a:xfrm>
              <a:off x="188975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Shape 2064"/>
            <p:cNvSpPr/>
            <p:nvPr/>
          </p:nvSpPr>
          <p:spPr>
            <a:xfrm>
              <a:off x="1889750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Shape 2065"/>
            <p:cNvSpPr/>
            <p:nvPr/>
          </p:nvSpPr>
          <p:spPr>
            <a:xfrm>
              <a:off x="188975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Shape 2066"/>
            <p:cNvSpPr/>
            <p:nvPr/>
          </p:nvSpPr>
          <p:spPr>
            <a:xfrm>
              <a:off x="188975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Shape 2067"/>
            <p:cNvSpPr/>
            <p:nvPr/>
          </p:nvSpPr>
          <p:spPr>
            <a:xfrm>
              <a:off x="1889750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Shape 2068"/>
            <p:cNvSpPr/>
            <p:nvPr/>
          </p:nvSpPr>
          <p:spPr>
            <a:xfrm>
              <a:off x="1889750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Shape 2069"/>
            <p:cNvSpPr/>
            <p:nvPr/>
          </p:nvSpPr>
          <p:spPr>
            <a:xfrm>
              <a:off x="188975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Shape 2070"/>
            <p:cNvSpPr/>
            <p:nvPr/>
          </p:nvSpPr>
          <p:spPr>
            <a:xfrm>
              <a:off x="1889750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Shape 2071"/>
            <p:cNvSpPr/>
            <p:nvPr/>
          </p:nvSpPr>
          <p:spPr>
            <a:xfrm>
              <a:off x="1889750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Shape 2072"/>
            <p:cNvSpPr/>
            <p:nvPr/>
          </p:nvSpPr>
          <p:spPr>
            <a:xfrm>
              <a:off x="2040275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Shape 2073"/>
            <p:cNvSpPr/>
            <p:nvPr/>
          </p:nvSpPr>
          <p:spPr>
            <a:xfrm>
              <a:off x="2040275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Shape 2074"/>
            <p:cNvSpPr/>
            <p:nvPr/>
          </p:nvSpPr>
          <p:spPr>
            <a:xfrm>
              <a:off x="2040275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Shape 2075"/>
            <p:cNvSpPr/>
            <p:nvPr/>
          </p:nvSpPr>
          <p:spPr>
            <a:xfrm>
              <a:off x="2040275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Shape 2076"/>
            <p:cNvSpPr/>
            <p:nvPr/>
          </p:nvSpPr>
          <p:spPr>
            <a:xfrm>
              <a:off x="2040275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Shape 2077"/>
            <p:cNvSpPr/>
            <p:nvPr/>
          </p:nvSpPr>
          <p:spPr>
            <a:xfrm>
              <a:off x="2040275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Shape 2078"/>
            <p:cNvSpPr/>
            <p:nvPr/>
          </p:nvSpPr>
          <p:spPr>
            <a:xfrm>
              <a:off x="2040275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Shape 2079"/>
            <p:cNvSpPr/>
            <p:nvPr/>
          </p:nvSpPr>
          <p:spPr>
            <a:xfrm>
              <a:off x="2040275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Shape 2080"/>
            <p:cNvSpPr/>
            <p:nvPr/>
          </p:nvSpPr>
          <p:spPr>
            <a:xfrm>
              <a:off x="2040275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Shape 2081"/>
            <p:cNvSpPr/>
            <p:nvPr/>
          </p:nvSpPr>
          <p:spPr>
            <a:xfrm>
              <a:off x="2040275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Shape 2082"/>
            <p:cNvSpPr/>
            <p:nvPr/>
          </p:nvSpPr>
          <p:spPr>
            <a:xfrm>
              <a:off x="2040275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Shape 2083"/>
            <p:cNvSpPr/>
            <p:nvPr/>
          </p:nvSpPr>
          <p:spPr>
            <a:xfrm>
              <a:off x="2040275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Shape 2084"/>
            <p:cNvSpPr/>
            <p:nvPr/>
          </p:nvSpPr>
          <p:spPr>
            <a:xfrm>
              <a:off x="2040275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Shape 2085"/>
            <p:cNvSpPr/>
            <p:nvPr/>
          </p:nvSpPr>
          <p:spPr>
            <a:xfrm>
              <a:off x="2190775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Shape 2086"/>
            <p:cNvSpPr/>
            <p:nvPr/>
          </p:nvSpPr>
          <p:spPr>
            <a:xfrm>
              <a:off x="219077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Shape 2087"/>
            <p:cNvSpPr/>
            <p:nvPr/>
          </p:nvSpPr>
          <p:spPr>
            <a:xfrm>
              <a:off x="219077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Shape 2088"/>
            <p:cNvSpPr/>
            <p:nvPr/>
          </p:nvSpPr>
          <p:spPr>
            <a:xfrm>
              <a:off x="2190775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Shape 2089"/>
            <p:cNvSpPr/>
            <p:nvPr/>
          </p:nvSpPr>
          <p:spPr>
            <a:xfrm>
              <a:off x="219077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Shape 2090"/>
            <p:cNvSpPr/>
            <p:nvPr/>
          </p:nvSpPr>
          <p:spPr>
            <a:xfrm>
              <a:off x="2190775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Shape 2091"/>
            <p:cNvSpPr/>
            <p:nvPr/>
          </p:nvSpPr>
          <p:spPr>
            <a:xfrm>
              <a:off x="2190775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Shape 2092"/>
            <p:cNvSpPr/>
            <p:nvPr/>
          </p:nvSpPr>
          <p:spPr>
            <a:xfrm>
              <a:off x="219077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Shape 2093"/>
            <p:cNvSpPr/>
            <p:nvPr/>
          </p:nvSpPr>
          <p:spPr>
            <a:xfrm>
              <a:off x="2190775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Shape 2094"/>
            <p:cNvSpPr/>
            <p:nvPr/>
          </p:nvSpPr>
          <p:spPr>
            <a:xfrm>
              <a:off x="2341300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Shape 2095"/>
            <p:cNvSpPr/>
            <p:nvPr/>
          </p:nvSpPr>
          <p:spPr>
            <a:xfrm>
              <a:off x="2341300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Shape 2096"/>
            <p:cNvSpPr/>
            <p:nvPr/>
          </p:nvSpPr>
          <p:spPr>
            <a:xfrm>
              <a:off x="2341300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Shape 2097"/>
            <p:cNvSpPr/>
            <p:nvPr/>
          </p:nvSpPr>
          <p:spPr>
            <a:xfrm>
              <a:off x="2341300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Shape 2098"/>
            <p:cNvSpPr/>
            <p:nvPr/>
          </p:nvSpPr>
          <p:spPr>
            <a:xfrm>
              <a:off x="2341300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Shape 2099"/>
            <p:cNvSpPr/>
            <p:nvPr/>
          </p:nvSpPr>
          <p:spPr>
            <a:xfrm>
              <a:off x="2341300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Shape 2100"/>
            <p:cNvSpPr/>
            <p:nvPr/>
          </p:nvSpPr>
          <p:spPr>
            <a:xfrm>
              <a:off x="2341300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Shape 2101"/>
            <p:cNvSpPr/>
            <p:nvPr/>
          </p:nvSpPr>
          <p:spPr>
            <a:xfrm>
              <a:off x="2341300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Shape 2102"/>
            <p:cNvSpPr/>
            <p:nvPr/>
          </p:nvSpPr>
          <p:spPr>
            <a:xfrm>
              <a:off x="2491800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Shape 2103"/>
            <p:cNvSpPr/>
            <p:nvPr/>
          </p:nvSpPr>
          <p:spPr>
            <a:xfrm>
              <a:off x="249180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Shape 2104"/>
            <p:cNvSpPr/>
            <p:nvPr/>
          </p:nvSpPr>
          <p:spPr>
            <a:xfrm>
              <a:off x="2491800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Shape 2105"/>
            <p:cNvSpPr/>
            <p:nvPr/>
          </p:nvSpPr>
          <p:spPr>
            <a:xfrm>
              <a:off x="249180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Shape 2106"/>
            <p:cNvSpPr/>
            <p:nvPr/>
          </p:nvSpPr>
          <p:spPr>
            <a:xfrm>
              <a:off x="249180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Shape 2107"/>
            <p:cNvSpPr/>
            <p:nvPr/>
          </p:nvSpPr>
          <p:spPr>
            <a:xfrm>
              <a:off x="2642325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Shape 2108"/>
            <p:cNvSpPr/>
            <p:nvPr/>
          </p:nvSpPr>
          <p:spPr>
            <a:xfrm>
              <a:off x="2642325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Shape 2109"/>
            <p:cNvSpPr/>
            <p:nvPr/>
          </p:nvSpPr>
          <p:spPr>
            <a:xfrm>
              <a:off x="2642325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Shape 2110"/>
            <p:cNvSpPr/>
            <p:nvPr/>
          </p:nvSpPr>
          <p:spPr>
            <a:xfrm>
              <a:off x="2642325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Shape 2111"/>
            <p:cNvSpPr/>
            <p:nvPr/>
          </p:nvSpPr>
          <p:spPr>
            <a:xfrm>
              <a:off x="2642325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Shape 2112"/>
            <p:cNvSpPr/>
            <p:nvPr/>
          </p:nvSpPr>
          <p:spPr>
            <a:xfrm>
              <a:off x="279282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Shape 2113"/>
            <p:cNvSpPr/>
            <p:nvPr/>
          </p:nvSpPr>
          <p:spPr>
            <a:xfrm>
              <a:off x="2943325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Shape 2114"/>
            <p:cNvSpPr/>
            <p:nvPr/>
          </p:nvSpPr>
          <p:spPr>
            <a:xfrm>
              <a:off x="294332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Shape 2115"/>
            <p:cNvSpPr/>
            <p:nvPr/>
          </p:nvSpPr>
          <p:spPr>
            <a:xfrm>
              <a:off x="3093850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Shape 2116"/>
            <p:cNvSpPr/>
            <p:nvPr/>
          </p:nvSpPr>
          <p:spPr>
            <a:xfrm>
              <a:off x="3394875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Shape 2117"/>
            <p:cNvSpPr/>
            <p:nvPr/>
          </p:nvSpPr>
          <p:spPr>
            <a:xfrm>
              <a:off x="3545375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8" name="Shape 211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2119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Shape 212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2121" name="Shape 212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grpSp>
        <p:nvGrpSpPr>
          <p:cNvPr id="2122" name="Shape 2122"/>
          <p:cNvGrpSpPr/>
          <p:nvPr/>
        </p:nvGrpSpPr>
        <p:grpSpPr>
          <a:xfrm rot="10800000">
            <a:off x="8851390" y="28610"/>
            <a:ext cx="264109" cy="5086399"/>
            <a:chOff x="5307800" y="238125"/>
            <a:chExt cx="272025" cy="5238850"/>
          </a:xfrm>
        </p:grpSpPr>
        <p:sp>
          <p:nvSpPr>
            <p:cNvPr id="2123" name="Shape 2123"/>
            <p:cNvSpPr/>
            <p:nvPr/>
          </p:nvSpPr>
          <p:spPr>
            <a:xfrm>
              <a:off x="5307800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Shape 2124"/>
            <p:cNvSpPr/>
            <p:nvPr/>
          </p:nvSpPr>
          <p:spPr>
            <a:xfrm>
              <a:off x="530780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Shape 2125"/>
            <p:cNvSpPr/>
            <p:nvPr/>
          </p:nvSpPr>
          <p:spPr>
            <a:xfrm>
              <a:off x="5307800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Shape 2126"/>
            <p:cNvSpPr/>
            <p:nvPr/>
          </p:nvSpPr>
          <p:spPr>
            <a:xfrm>
              <a:off x="530780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Shape 2127"/>
            <p:cNvSpPr/>
            <p:nvPr/>
          </p:nvSpPr>
          <p:spPr>
            <a:xfrm>
              <a:off x="5307800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Shape 2128"/>
            <p:cNvSpPr/>
            <p:nvPr/>
          </p:nvSpPr>
          <p:spPr>
            <a:xfrm>
              <a:off x="530780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Shape 2129"/>
            <p:cNvSpPr/>
            <p:nvPr/>
          </p:nvSpPr>
          <p:spPr>
            <a:xfrm>
              <a:off x="5307800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Shape 2130"/>
            <p:cNvSpPr/>
            <p:nvPr/>
          </p:nvSpPr>
          <p:spPr>
            <a:xfrm>
              <a:off x="530780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Shape 2131"/>
            <p:cNvSpPr/>
            <p:nvPr/>
          </p:nvSpPr>
          <p:spPr>
            <a:xfrm>
              <a:off x="5307800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Shape 2132"/>
            <p:cNvSpPr/>
            <p:nvPr/>
          </p:nvSpPr>
          <p:spPr>
            <a:xfrm>
              <a:off x="530780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Shape 2133"/>
            <p:cNvSpPr/>
            <p:nvPr/>
          </p:nvSpPr>
          <p:spPr>
            <a:xfrm>
              <a:off x="5307800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Shape 2134"/>
            <p:cNvSpPr/>
            <p:nvPr/>
          </p:nvSpPr>
          <p:spPr>
            <a:xfrm>
              <a:off x="5307800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Shape 2135"/>
            <p:cNvSpPr/>
            <p:nvPr/>
          </p:nvSpPr>
          <p:spPr>
            <a:xfrm>
              <a:off x="530780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Shape 2136"/>
            <p:cNvSpPr/>
            <p:nvPr/>
          </p:nvSpPr>
          <p:spPr>
            <a:xfrm>
              <a:off x="5307800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Shape 2137"/>
            <p:cNvSpPr/>
            <p:nvPr/>
          </p:nvSpPr>
          <p:spPr>
            <a:xfrm>
              <a:off x="5307800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Shape 2138"/>
            <p:cNvSpPr/>
            <p:nvPr/>
          </p:nvSpPr>
          <p:spPr>
            <a:xfrm>
              <a:off x="5307800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Shape 2139"/>
            <p:cNvSpPr/>
            <p:nvPr/>
          </p:nvSpPr>
          <p:spPr>
            <a:xfrm>
              <a:off x="530780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Shape 2140"/>
            <p:cNvSpPr/>
            <p:nvPr/>
          </p:nvSpPr>
          <p:spPr>
            <a:xfrm>
              <a:off x="530780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Shape 2141"/>
            <p:cNvSpPr/>
            <p:nvPr/>
          </p:nvSpPr>
          <p:spPr>
            <a:xfrm>
              <a:off x="5307800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Shape 2142"/>
            <p:cNvSpPr/>
            <p:nvPr/>
          </p:nvSpPr>
          <p:spPr>
            <a:xfrm>
              <a:off x="5307800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Shape 2143"/>
            <p:cNvSpPr/>
            <p:nvPr/>
          </p:nvSpPr>
          <p:spPr>
            <a:xfrm>
              <a:off x="5307800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Shape 2144"/>
            <p:cNvSpPr/>
            <p:nvPr/>
          </p:nvSpPr>
          <p:spPr>
            <a:xfrm>
              <a:off x="5307800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Shape 2145"/>
            <p:cNvSpPr/>
            <p:nvPr/>
          </p:nvSpPr>
          <p:spPr>
            <a:xfrm>
              <a:off x="5307800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Shape 2146"/>
            <p:cNvSpPr/>
            <p:nvPr/>
          </p:nvSpPr>
          <p:spPr>
            <a:xfrm>
              <a:off x="530780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Shape 2147"/>
            <p:cNvSpPr/>
            <p:nvPr/>
          </p:nvSpPr>
          <p:spPr>
            <a:xfrm>
              <a:off x="5307800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Shape 2148"/>
            <p:cNvSpPr/>
            <p:nvPr/>
          </p:nvSpPr>
          <p:spPr>
            <a:xfrm>
              <a:off x="5307800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Shape 2149"/>
            <p:cNvSpPr/>
            <p:nvPr/>
          </p:nvSpPr>
          <p:spPr>
            <a:xfrm>
              <a:off x="5307800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Shape 2150"/>
            <p:cNvSpPr/>
            <p:nvPr/>
          </p:nvSpPr>
          <p:spPr>
            <a:xfrm>
              <a:off x="5307800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Shape 2151"/>
            <p:cNvSpPr/>
            <p:nvPr/>
          </p:nvSpPr>
          <p:spPr>
            <a:xfrm>
              <a:off x="5307800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Shape 2152"/>
            <p:cNvSpPr/>
            <p:nvPr/>
          </p:nvSpPr>
          <p:spPr>
            <a:xfrm>
              <a:off x="530780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Shape 2153"/>
            <p:cNvSpPr/>
            <p:nvPr/>
          </p:nvSpPr>
          <p:spPr>
            <a:xfrm>
              <a:off x="5307800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Shape 2154"/>
            <p:cNvSpPr/>
            <p:nvPr/>
          </p:nvSpPr>
          <p:spPr>
            <a:xfrm>
              <a:off x="530780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Shape 2155"/>
            <p:cNvSpPr/>
            <p:nvPr/>
          </p:nvSpPr>
          <p:spPr>
            <a:xfrm>
              <a:off x="5307800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Shape 2156"/>
            <p:cNvSpPr/>
            <p:nvPr/>
          </p:nvSpPr>
          <p:spPr>
            <a:xfrm>
              <a:off x="5307800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Shape 2157"/>
            <p:cNvSpPr/>
            <p:nvPr/>
          </p:nvSpPr>
          <p:spPr>
            <a:xfrm>
              <a:off x="5307800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Shape 2158"/>
            <p:cNvSpPr/>
            <p:nvPr/>
          </p:nvSpPr>
          <p:spPr>
            <a:xfrm>
              <a:off x="5458325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Shape 2159"/>
            <p:cNvSpPr/>
            <p:nvPr/>
          </p:nvSpPr>
          <p:spPr>
            <a:xfrm>
              <a:off x="5458325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Shape 2160"/>
            <p:cNvSpPr/>
            <p:nvPr/>
          </p:nvSpPr>
          <p:spPr>
            <a:xfrm>
              <a:off x="5458325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Shape 2161"/>
            <p:cNvSpPr/>
            <p:nvPr/>
          </p:nvSpPr>
          <p:spPr>
            <a:xfrm>
              <a:off x="5458325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Shape 2162"/>
            <p:cNvSpPr/>
            <p:nvPr/>
          </p:nvSpPr>
          <p:spPr>
            <a:xfrm>
              <a:off x="5458325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Shape 2163"/>
            <p:cNvSpPr/>
            <p:nvPr/>
          </p:nvSpPr>
          <p:spPr>
            <a:xfrm>
              <a:off x="5458325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Shape 2164"/>
            <p:cNvSpPr/>
            <p:nvPr/>
          </p:nvSpPr>
          <p:spPr>
            <a:xfrm>
              <a:off x="5458325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Shape 2165"/>
            <p:cNvSpPr/>
            <p:nvPr/>
          </p:nvSpPr>
          <p:spPr>
            <a:xfrm>
              <a:off x="5458325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Shape 2166"/>
            <p:cNvSpPr/>
            <p:nvPr/>
          </p:nvSpPr>
          <p:spPr>
            <a:xfrm>
              <a:off x="5458325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Shape 2167"/>
            <p:cNvSpPr/>
            <p:nvPr/>
          </p:nvSpPr>
          <p:spPr>
            <a:xfrm>
              <a:off x="5458325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Shape 2168"/>
            <p:cNvSpPr/>
            <p:nvPr/>
          </p:nvSpPr>
          <p:spPr>
            <a:xfrm>
              <a:off x="5458325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Shape 2169"/>
            <p:cNvSpPr/>
            <p:nvPr/>
          </p:nvSpPr>
          <p:spPr>
            <a:xfrm>
              <a:off x="5458325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Shape 2170"/>
            <p:cNvSpPr/>
            <p:nvPr/>
          </p:nvSpPr>
          <p:spPr>
            <a:xfrm>
              <a:off x="5458325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Shape 2171"/>
            <p:cNvSpPr/>
            <p:nvPr/>
          </p:nvSpPr>
          <p:spPr>
            <a:xfrm>
              <a:off x="5458325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Shape 2172"/>
            <p:cNvSpPr/>
            <p:nvPr/>
          </p:nvSpPr>
          <p:spPr>
            <a:xfrm>
              <a:off x="5458325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Shape 2173"/>
            <p:cNvSpPr/>
            <p:nvPr/>
          </p:nvSpPr>
          <p:spPr>
            <a:xfrm>
              <a:off x="5458325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Shape 2174"/>
            <p:cNvSpPr/>
            <p:nvPr/>
          </p:nvSpPr>
          <p:spPr>
            <a:xfrm>
              <a:off x="5458325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Shape 2175"/>
            <p:cNvSpPr/>
            <p:nvPr/>
          </p:nvSpPr>
          <p:spPr>
            <a:xfrm>
              <a:off x="5458325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Shape 2176"/>
            <p:cNvSpPr/>
            <p:nvPr/>
          </p:nvSpPr>
          <p:spPr>
            <a:xfrm>
              <a:off x="5458325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Shape 2177"/>
            <p:cNvSpPr/>
            <p:nvPr/>
          </p:nvSpPr>
          <p:spPr>
            <a:xfrm>
              <a:off x="5458325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Shape 2178"/>
            <p:cNvSpPr/>
            <p:nvPr/>
          </p:nvSpPr>
          <p:spPr>
            <a:xfrm>
              <a:off x="5458325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Shape 2179"/>
            <p:cNvSpPr/>
            <p:nvPr/>
          </p:nvSpPr>
          <p:spPr>
            <a:xfrm>
              <a:off x="5458325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0" name="Shape 2180"/>
          <p:cNvGrpSpPr/>
          <p:nvPr/>
        </p:nvGrpSpPr>
        <p:grpSpPr>
          <a:xfrm rot="10800000">
            <a:off x="7828473" y="28610"/>
            <a:ext cx="1140880" cy="5086399"/>
            <a:chOff x="5458325" y="238125"/>
            <a:chExt cx="1175075" cy="5238850"/>
          </a:xfrm>
        </p:grpSpPr>
        <p:sp>
          <p:nvSpPr>
            <p:cNvPr id="2181" name="Shape 2181"/>
            <p:cNvSpPr/>
            <p:nvPr/>
          </p:nvSpPr>
          <p:spPr>
            <a:xfrm>
              <a:off x="5458325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Shape 2182"/>
            <p:cNvSpPr/>
            <p:nvPr/>
          </p:nvSpPr>
          <p:spPr>
            <a:xfrm>
              <a:off x="5458325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Shape 2183"/>
            <p:cNvSpPr/>
            <p:nvPr/>
          </p:nvSpPr>
          <p:spPr>
            <a:xfrm>
              <a:off x="5458325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Shape 2184"/>
            <p:cNvSpPr/>
            <p:nvPr/>
          </p:nvSpPr>
          <p:spPr>
            <a:xfrm>
              <a:off x="5458325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Shape 2185"/>
            <p:cNvSpPr/>
            <p:nvPr/>
          </p:nvSpPr>
          <p:spPr>
            <a:xfrm>
              <a:off x="5458325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Shape 2186"/>
            <p:cNvSpPr/>
            <p:nvPr/>
          </p:nvSpPr>
          <p:spPr>
            <a:xfrm>
              <a:off x="5458325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Shape 2187"/>
            <p:cNvSpPr/>
            <p:nvPr/>
          </p:nvSpPr>
          <p:spPr>
            <a:xfrm>
              <a:off x="5458325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Shape 2188"/>
            <p:cNvSpPr/>
            <p:nvPr/>
          </p:nvSpPr>
          <p:spPr>
            <a:xfrm>
              <a:off x="5458325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Shape 2189"/>
            <p:cNvSpPr/>
            <p:nvPr/>
          </p:nvSpPr>
          <p:spPr>
            <a:xfrm>
              <a:off x="5458325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Shape 2190"/>
            <p:cNvSpPr/>
            <p:nvPr/>
          </p:nvSpPr>
          <p:spPr>
            <a:xfrm>
              <a:off x="5458325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Shape 2191"/>
            <p:cNvSpPr/>
            <p:nvPr/>
          </p:nvSpPr>
          <p:spPr>
            <a:xfrm>
              <a:off x="5458325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Shape 2192"/>
            <p:cNvSpPr/>
            <p:nvPr/>
          </p:nvSpPr>
          <p:spPr>
            <a:xfrm>
              <a:off x="5458325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Shape 2193"/>
            <p:cNvSpPr/>
            <p:nvPr/>
          </p:nvSpPr>
          <p:spPr>
            <a:xfrm>
              <a:off x="5458325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Shape 2194"/>
            <p:cNvSpPr/>
            <p:nvPr/>
          </p:nvSpPr>
          <p:spPr>
            <a:xfrm>
              <a:off x="5608825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Shape 2195"/>
            <p:cNvSpPr/>
            <p:nvPr/>
          </p:nvSpPr>
          <p:spPr>
            <a:xfrm>
              <a:off x="560882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Shape 2196"/>
            <p:cNvSpPr/>
            <p:nvPr/>
          </p:nvSpPr>
          <p:spPr>
            <a:xfrm>
              <a:off x="5608825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Shape 2197"/>
            <p:cNvSpPr/>
            <p:nvPr/>
          </p:nvSpPr>
          <p:spPr>
            <a:xfrm>
              <a:off x="5608825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Shape 2198"/>
            <p:cNvSpPr/>
            <p:nvPr/>
          </p:nvSpPr>
          <p:spPr>
            <a:xfrm>
              <a:off x="560882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Shape 2199"/>
            <p:cNvSpPr/>
            <p:nvPr/>
          </p:nvSpPr>
          <p:spPr>
            <a:xfrm>
              <a:off x="5608825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Shape 2200"/>
            <p:cNvSpPr/>
            <p:nvPr/>
          </p:nvSpPr>
          <p:spPr>
            <a:xfrm>
              <a:off x="560882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Shape 2201"/>
            <p:cNvSpPr/>
            <p:nvPr/>
          </p:nvSpPr>
          <p:spPr>
            <a:xfrm>
              <a:off x="5608825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Shape 2202"/>
            <p:cNvSpPr/>
            <p:nvPr/>
          </p:nvSpPr>
          <p:spPr>
            <a:xfrm>
              <a:off x="560882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Shape 2203"/>
            <p:cNvSpPr/>
            <p:nvPr/>
          </p:nvSpPr>
          <p:spPr>
            <a:xfrm>
              <a:off x="5608825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Shape 2204"/>
            <p:cNvSpPr/>
            <p:nvPr/>
          </p:nvSpPr>
          <p:spPr>
            <a:xfrm>
              <a:off x="5608825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Shape 2205"/>
            <p:cNvSpPr/>
            <p:nvPr/>
          </p:nvSpPr>
          <p:spPr>
            <a:xfrm>
              <a:off x="560882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Shape 2206"/>
            <p:cNvSpPr/>
            <p:nvPr/>
          </p:nvSpPr>
          <p:spPr>
            <a:xfrm>
              <a:off x="5608825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Shape 2207"/>
            <p:cNvSpPr/>
            <p:nvPr/>
          </p:nvSpPr>
          <p:spPr>
            <a:xfrm>
              <a:off x="5608825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Shape 2208"/>
            <p:cNvSpPr/>
            <p:nvPr/>
          </p:nvSpPr>
          <p:spPr>
            <a:xfrm>
              <a:off x="560882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Shape 2209"/>
            <p:cNvSpPr/>
            <p:nvPr/>
          </p:nvSpPr>
          <p:spPr>
            <a:xfrm>
              <a:off x="5608825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Shape 2210"/>
            <p:cNvSpPr/>
            <p:nvPr/>
          </p:nvSpPr>
          <p:spPr>
            <a:xfrm>
              <a:off x="560882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Shape 2211"/>
            <p:cNvSpPr/>
            <p:nvPr/>
          </p:nvSpPr>
          <p:spPr>
            <a:xfrm>
              <a:off x="560882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Shape 2212"/>
            <p:cNvSpPr/>
            <p:nvPr/>
          </p:nvSpPr>
          <p:spPr>
            <a:xfrm>
              <a:off x="5608825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Shape 2213"/>
            <p:cNvSpPr/>
            <p:nvPr/>
          </p:nvSpPr>
          <p:spPr>
            <a:xfrm>
              <a:off x="560882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Shape 2214"/>
            <p:cNvSpPr/>
            <p:nvPr/>
          </p:nvSpPr>
          <p:spPr>
            <a:xfrm>
              <a:off x="560882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Shape 2215"/>
            <p:cNvSpPr/>
            <p:nvPr/>
          </p:nvSpPr>
          <p:spPr>
            <a:xfrm>
              <a:off x="5608825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Shape 2216"/>
            <p:cNvSpPr/>
            <p:nvPr/>
          </p:nvSpPr>
          <p:spPr>
            <a:xfrm>
              <a:off x="5608825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Shape 2217"/>
            <p:cNvSpPr/>
            <p:nvPr/>
          </p:nvSpPr>
          <p:spPr>
            <a:xfrm>
              <a:off x="560882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Shape 2218"/>
            <p:cNvSpPr/>
            <p:nvPr/>
          </p:nvSpPr>
          <p:spPr>
            <a:xfrm>
              <a:off x="5608825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Shape 2219"/>
            <p:cNvSpPr/>
            <p:nvPr/>
          </p:nvSpPr>
          <p:spPr>
            <a:xfrm>
              <a:off x="5608825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Shape 2220"/>
            <p:cNvSpPr/>
            <p:nvPr/>
          </p:nvSpPr>
          <p:spPr>
            <a:xfrm>
              <a:off x="5608825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Shape 2221"/>
            <p:cNvSpPr/>
            <p:nvPr/>
          </p:nvSpPr>
          <p:spPr>
            <a:xfrm>
              <a:off x="5608825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Shape 2222"/>
            <p:cNvSpPr/>
            <p:nvPr/>
          </p:nvSpPr>
          <p:spPr>
            <a:xfrm>
              <a:off x="560882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Shape 2223"/>
            <p:cNvSpPr/>
            <p:nvPr/>
          </p:nvSpPr>
          <p:spPr>
            <a:xfrm>
              <a:off x="560882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Shape 2224"/>
            <p:cNvSpPr/>
            <p:nvPr/>
          </p:nvSpPr>
          <p:spPr>
            <a:xfrm>
              <a:off x="5608825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Shape 2225"/>
            <p:cNvSpPr/>
            <p:nvPr/>
          </p:nvSpPr>
          <p:spPr>
            <a:xfrm>
              <a:off x="5759350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Shape 2226"/>
            <p:cNvSpPr/>
            <p:nvPr/>
          </p:nvSpPr>
          <p:spPr>
            <a:xfrm>
              <a:off x="5759350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Shape 2227"/>
            <p:cNvSpPr/>
            <p:nvPr/>
          </p:nvSpPr>
          <p:spPr>
            <a:xfrm>
              <a:off x="5759350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Shape 2228"/>
            <p:cNvSpPr/>
            <p:nvPr/>
          </p:nvSpPr>
          <p:spPr>
            <a:xfrm>
              <a:off x="5759350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Shape 2229"/>
            <p:cNvSpPr/>
            <p:nvPr/>
          </p:nvSpPr>
          <p:spPr>
            <a:xfrm>
              <a:off x="5759350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Shape 2230"/>
            <p:cNvSpPr/>
            <p:nvPr/>
          </p:nvSpPr>
          <p:spPr>
            <a:xfrm>
              <a:off x="5759350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Shape 2231"/>
            <p:cNvSpPr/>
            <p:nvPr/>
          </p:nvSpPr>
          <p:spPr>
            <a:xfrm>
              <a:off x="5759350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Shape 2232"/>
            <p:cNvSpPr/>
            <p:nvPr/>
          </p:nvSpPr>
          <p:spPr>
            <a:xfrm>
              <a:off x="5759350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Shape 2233"/>
            <p:cNvSpPr/>
            <p:nvPr/>
          </p:nvSpPr>
          <p:spPr>
            <a:xfrm>
              <a:off x="5759350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Shape 2234"/>
            <p:cNvSpPr/>
            <p:nvPr/>
          </p:nvSpPr>
          <p:spPr>
            <a:xfrm>
              <a:off x="5759350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Shape 2235"/>
            <p:cNvSpPr/>
            <p:nvPr/>
          </p:nvSpPr>
          <p:spPr>
            <a:xfrm>
              <a:off x="5759350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Shape 2236"/>
            <p:cNvSpPr/>
            <p:nvPr/>
          </p:nvSpPr>
          <p:spPr>
            <a:xfrm>
              <a:off x="590985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Shape 2237"/>
            <p:cNvSpPr/>
            <p:nvPr/>
          </p:nvSpPr>
          <p:spPr>
            <a:xfrm>
              <a:off x="5909850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Shape 2238"/>
            <p:cNvSpPr/>
            <p:nvPr/>
          </p:nvSpPr>
          <p:spPr>
            <a:xfrm>
              <a:off x="590985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Shape 2239"/>
            <p:cNvSpPr/>
            <p:nvPr/>
          </p:nvSpPr>
          <p:spPr>
            <a:xfrm>
              <a:off x="6060375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Shape 2240"/>
            <p:cNvSpPr/>
            <p:nvPr/>
          </p:nvSpPr>
          <p:spPr>
            <a:xfrm>
              <a:off x="621087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Shape 2241"/>
            <p:cNvSpPr/>
            <p:nvPr/>
          </p:nvSpPr>
          <p:spPr>
            <a:xfrm>
              <a:off x="621087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Shape 2242"/>
            <p:cNvSpPr/>
            <p:nvPr/>
          </p:nvSpPr>
          <p:spPr>
            <a:xfrm>
              <a:off x="6511900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3" name="Shape 2243"/>
          <p:cNvGrpSpPr/>
          <p:nvPr/>
        </p:nvGrpSpPr>
        <p:grpSpPr>
          <a:xfrm rot="10800000">
            <a:off x="7682357" y="28610"/>
            <a:ext cx="994736" cy="4940279"/>
            <a:chOff x="5759350" y="388625"/>
            <a:chExt cx="1024550" cy="5088350"/>
          </a:xfrm>
        </p:grpSpPr>
        <p:sp>
          <p:nvSpPr>
            <p:cNvPr id="2244" name="Shape 2244"/>
            <p:cNvSpPr/>
            <p:nvPr/>
          </p:nvSpPr>
          <p:spPr>
            <a:xfrm>
              <a:off x="5759350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Shape 2245"/>
            <p:cNvSpPr/>
            <p:nvPr/>
          </p:nvSpPr>
          <p:spPr>
            <a:xfrm>
              <a:off x="5759350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Shape 2246"/>
            <p:cNvSpPr/>
            <p:nvPr/>
          </p:nvSpPr>
          <p:spPr>
            <a:xfrm>
              <a:off x="5759350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Shape 2247"/>
            <p:cNvSpPr/>
            <p:nvPr/>
          </p:nvSpPr>
          <p:spPr>
            <a:xfrm>
              <a:off x="5759350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Shape 2248"/>
            <p:cNvSpPr/>
            <p:nvPr/>
          </p:nvSpPr>
          <p:spPr>
            <a:xfrm>
              <a:off x="5759350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Shape 2249"/>
            <p:cNvSpPr/>
            <p:nvPr/>
          </p:nvSpPr>
          <p:spPr>
            <a:xfrm>
              <a:off x="5759350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Shape 2250"/>
            <p:cNvSpPr/>
            <p:nvPr/>
          </p:nvSpPr>
          <p:spPr>
            <a:xfrm>
              <a:off x="5759350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Shape 2251"/>
            <p:cNvSpPr/>
            <p:nvPr/>
          </p:nvSpPr>
          <p:spPr>
            <a:xfrm>
              <a:off x="590985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Shape 2252"/>
            <p:cNvSpPr/>
            <p:nvPr/>
          </p:nvSpPr>
          <p:spPr>
            <a:xfrm>
              <a:off x="5909850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Shape 2253"/>
            <p:cNvSpPr/>
            <p:nvPr/>
          </p:nvSpPr>
          <p:spPr>
            <a:xfrm>
              <a:off x="590985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Shape 2254"/>
            <p:cNvSpPr/>
            <p:nvPr/>
          </p:nvSpPr>
          <p:spPr>
            <a:xfrm>
              <a:off x="5909850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Shape 2255"/>
            <p:cNvSpPr/>
            <p:nvPr/>
          </p:nvSpPr>
          <p:spPr>
            <a:xfrm>
              <a:off x="5909850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Shape 2256"/>
            <p:cNvSpPr/>
            <p:nvPr/>
          </p:nvSpPr>
          <p:spPr>
            <a:xfrm>
              <a:off x="590985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Shape 2257"/>
            <p:cNvSpPr/>
            <p:nvPr/>
          </p:nvSpPr>
          <p:spPr>
            <a:xfrm>
              <a:off x="590985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Shape 2258"/>
            <p:cNvSpPr/>
            <p:nvPr/>
          </p:nvSpPr>
          <p:spPr>
            <a:xfrm>
              <a:off x="5909850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Shape 2259"/>
            <p:cNvSpPr/>
            <p:nvPr/>
          </p:nvSpPr>
          <p:spPr>
            <a:xfrm>
              <a:off x="5909850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Shape 2260"/>
            <p:cNvSpPr/>
            <p:nvPr/>
          </p:nvSpPr>
          <p:spPr>
            <a:xfrm>
              <a:off x="5909850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Shape 2261"/>
            <p:cNvSpPr/>
            <p:nvPr/>
          </p:nvSpPr>
          <p:spPr>
            <a:xfrm>
              <a:off x="5909850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Shape 2262"/>
            <p:cNvSpPr/>
            <p:nvPr/>
          </p:nvSpPr>
          <p:spPr>
            <a:xfrm>
              <a:off x="590985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Shape 2263"/>
            <p:cNvSpPr/>
            <p:nvPr/>
          </p:nvSpPr>
          <p:spPr>
            <a:xfrm>
              <a:off x="5909850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Shape 2264"/>
            <p:cNvSpPr/>
            <p:nvPr/>
          </p:nvSpPr>
          <p:spPr>
            <a:xfrm>
              <a:off x="5909850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Shape 2265"/>
            <p:cNvSpPr/>
            <p:nvPr/>
          </p:nvSpPr>
          <p:spPr>
            <a:xfrm>
              <a:off x="5909850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Shape 2266"/>
            <p:cNvSpPr/>
            <p:nvPr/>
          </p:nvSpPr>
          <p:spPr>
            <a:xfrm>
              <a:off x="5909850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Shape 2267"/>
            <p:cNvSpPr/>
            <p:nvPr/>
          </p:nvSpPr>
          <p:spPr>
            <a:xfrm>
              <a:off x="590985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Shape 2268"/>
            <p:cNvSpPr/>
            <p:nvPr/>
          </p:nvSpPr>
          <p:spPr>
            <a:xfrm>
              <a:off x="5909850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Shape 2269"/>
            <p:cNvSpPr/>
            <p:nvPr/>
          </p:nvSpPr>
          <p:spPr>
            <a:xfrm>
              <a:off x="5909850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Shape 2270"/>
            <p:cNvSpPr/>
            <p:nvPr/>
          </p:nvSpPr>
          <p:spPr>
            <a:xfrm>
              <a:off x="6060375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Shape 2271"/>
            <p:cNvSpPr/>
            <p:nvPr/>
          </p:nvSpPr>
          <p:spPr>
            <a:xfrm>
              <a:off x="6060375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Shape 2272"/>
            <p:cNvSpPr/>
            <p:nvPr/>
          </p:nvSpPr>
          <p:spPr>
            <a:xfrm>
              <a:off x="6060375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Shape 2273"/>
            <p:cNvSpPr/>
            <p:nvPr/>
          </p:nvSpPr>
          <p:spPr>
            <a:xfrm>
              <a:off x="6060375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Shape 2274"/>
            <p:cNvSpPr/>
            <p:nvPr/>
          </p:nvSpPr>
          <p:spPr>
            <a:xfrm>
              <a:off x="6060375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Shape 2275"/>
            <p:cNvSpPr/>
            <p:nvPr/>
          </p:nvSpPr>
          <p:spPr>
            <a:xfrm>
              <a:off x="6060375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Shape 2276"/>
            <p:cNvSpPr/>
            <p:nvPr/>
          </p:nvSpPr>
          <p:spPr>
            <a:xfrm>
              <a:off x="6060375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Shape 2277"/>
            <p:cNvSpPr/>
            <p:nvPr/>
          </p:nvSpPr>
          <p:spPr>
            <a:xfrm>
              <a:off x="6060375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Shape 2278"/>
            <p:cNvSpPr/>
            <p:nvPr/>
          </p:nvSpPr>
          <p:spPr>
            <a:xfrm>
              <a:off x="6060375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Shape 2279"/>
            <p:cNvSpPr/>
            <p:nvPr/>
          </p:nvSpPr>
          <p:spPr>
            <a:xfrm>
              <a:off x="6060375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Shape 2280"/>
            <p:cNvSpPr/>
            <p:nvPr/>
          </p:nvSpPr>
          <p:spPr>
            <a:xfrm>
              <a:off x="6060375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Shape 2281"/>
            <p:cNvSpPr/>
            <p:nvPr/>
          </p:nvSpPr>
          <p:spPr>
            <a:xfrm>
              <a:off x="6060375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Shape 2282"/>
            <p:cNvSpPr/>
            <p:nvPr/>
          </p:nvSpPr>
          <p:spPr>
            <a:xfrm>
              <a:off x="6060375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Shape 2283"/>
            <p:cNvSpPr/>
            <p:nvPr/>
          </p:nvSpPr>
          <p:spPr>
            <a:xfrm>
              <a:off x="6060375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Shape 2284"/>
            <p:cNvSpPr/>
            <p:nvPr/>
          </p:nvSpPr>
          <p:spPr>
            <a:xfrm>
              <a:off x="6060375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Shape 2285"/>
            <p:cNvSpPr/>
            <p:nvPr/>
          </p:nvSpPr>
          <p:spPr>
            <a:xfrm>
              <a:off x="6060375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Shape 2286"/>
            <p:cNvSpPr/>
            <p:nvPr/>
          </p:nvSpPr>
          <p:spPr>
            <a:xfrm>
              <a:off x="6060375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Shape 2287"/>
            <p:cNvSpPr/>
            <p:nvPr/>
          </p:nvSpPr>
          <p:spPr>
            <a:xfrm>
              <a:off x="6060375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Shape 2288"/>
            <p:cNvSpPr/>
            <p:nvPr/>
          </p:nvSpPr>
          <p:spPr>
            <a:xfrm>
              <a:off x="6060375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Shape 2289"/>
            <p:cNvSpPr/>
            <p:nvPr/>
          </p:nvSpPr>
          <p:spPr>
            <a:xfrm>
              <a:off x="6060375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Shape 2290"/>
            <p:cNvSpPr/>
            <p:nvPr/>
          </p:nvSpPr>
          <p:spPr>
            <a:xfrm>
              <a:off x="6060375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Shape 2291"/>
            <p:cNvSpPr/>
            <p:nvPr/>
          </p:nvSpPr>
          <p:spPr>
            <a:xfrm>
              <a:off x="6060375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Shape 2292"/>
            <p:cNvSpPr/>
            <p:nvPr/>
          </p:nvSpPr>
          <p:spPr>
            <a:xfrm>
              <a:off x="6060375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Shape 2293"/>
            <p:cNvSpPr/>
            <p:nvPr/>
          </p:nvSpPr>
          <p:spPr>
            <a:xfrm>
              <a:off x="6060375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Shape 2294"/>
            <p:cNvSpPr/>
            <p:nvPr/>
          </p:nvSpPr>
          <p:spPr>
            <a:xfrm>
              <a:off x="6060375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Shape 2295"/>
            <p:cNvSpPr/>
            <p:nvPr/>
          </p:nvSpPr>
          <p:spPr>
            <a:xfrm>
              <a:off x="6060375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Shape 2296"/>
            <p:cNvSpPr/>
            <p:nvPr/>
          </p:nvSpPr>
          <p:spPr>
            <a:xfrm>
              <a:off x="621087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Shape 2297"/>
            <p:cNvSpPr/>
            <p:nvPr/>
          </p:nvSpPr>
          <p:spPr>
            <a:xfrm>
              <a:off x="621087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Shape 2298"/>
            <p:cNvSpPr/>
            <p:nvPr/>
          </p:nvSpPr>
          <p:spPr>
            <a:xfrm>
              <a:off x="6210875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Shape 2299"/>
            <p:cNvSpPr/>
            <p:nvPr/>
          </p:nvSpPr>
          <p:spPr>
            <a:xfrm>
              <a:off x="621087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Shape 2300"/>
            <p:cNvSpPr/>
            <p:nvPr/>
          </p:nvSpPr>
          <p:spPr>
            <a:xfrm>
              <a:off x="621087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Shape 2301"/>
            <p:cNvSpPr/>
            <p:nvPr/>
          </p:nvSpPr>
          <p:spPr>
            <a:xfrm>
              <a:off x="6210875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Shape 2302"/>
            <p:cNvSpPr/>
            <p:nvPr/>
          </p:nvSpPr>
          <p:spPr>
            <a:xfrm>
              <a:off x="621087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Shape 2303"/>
            <p:cNvSpPr/>
            <p:nvPr/>
          </p:nvSpPr>
          <p:spPr>
            <a:xfrm>
              <a:off x="6210875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Shape 2304"/>
            <p:cNvSpPr/>
            <p:nvPr/>
          </p:nvSpPr>
          <p:spPr>
            <a:xfrm>
              <a:off x="6210875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Shape 2305"/>
            <p:cNvSpPr/>
            <p:nvPr/>
          </p:nvSpPr>
          <p:spPr>
            <a:xfrm>
              <a:off x="621087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Shape 2306"/>
            <p:cNvSpPr/>
            <p:nvPr/>
          </p:nvSpPr>
          <p:spPr>
            <a:xfrm>
              <a:off x="621087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Shape 2307"/>
            <p:cNvSpPr/>
            <p:nvPr/>
          </p:nvSpPr>
          <p:spPr>
            <a:xfrm>
              <a:off x="6210875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Shape 2308"/>
            <p:cNvSpPr/>
            <p:nvPr/>
          </p:nvSpPr>
          <p:spPr>
            <a:xfrm>
              <a:off x="621087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Shape 2309"/>
            <p:cNvSpPr/>
            <p:nvPr/>
          </p:nvSpPr>
          <p:spPr>
            <a:xfrm>
              <a:off x="6210875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Shape 2310"/>
            <p:cNvSpPr/>
            <p:nvPr/>
          </p:nvSpPr>
          <p:spPr>
            <a:xfrm>
              <a:off x="621087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Shape 2311"/>
            <p:cNvSpPr/>
            <p:nvPr/>
          </p:nvSpPr>
          <p:spPr>
            <a:xfrm>
              <a:off x="621087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Shape 2312"/>
            <p:cNvSpPr/>
            <p:nvPr/>
          </p:nvSpPr>
          <p:spPr>
            <a:xfrm>
              <a:off x="6210875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Shape 2313"/>
            <p:cNvSpPr/>
            <p:nvPr/>
          </p:nvSpPr>
          <p:spPr>
            <a:xfrm>
              <a:off x="6210875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Shape 2314"/>
            <p:cNvSpPr/>
            <p:nvPr/>
          </p:nvSpPr>
          <p:spPr>
            <a:xfrm>
              <a:off x="6210875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Shape 2315"/>
            <p:cNvSpPr/>
            <p:nvPr/>
          </p:nvSpPr>
          <p:spPr>
            <a:xfrm>
              <a:off x="621087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Shape 2316"/>
            <p:cNvSpPr/>
            <p:nvPr/>
          </p:nvSpPr>
          <p:spPr>
            <a:xfrm>
              <a:off x="6361375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Shape 2317"/>
            <p:cNvSpPr/>
            <p:nvPr/>
          </p:nvSpPr>
          <p:spPr>
            <a:xfrm>
              <a:off x="636137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Shape 2318"/>
            <p:cNvSpPr/>
            <p:nvPr/>
          </p:nvSpPr>
          <p:spPr>
            <a:xfrm>
              <a:off x="636137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Shape 2319"/>
            <p:cNvSpPr/>
            <p:nvPr/>
          </p:nvSpPr>
          <p:spPr>
            <a:xfrm>
              <a:off x="636137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Shape 2320"/>
            <p:cNvSpPr/>
            <p:nvPr/>
          </p:nvSpPr>
          <p:spPr>
            <a:xfrm>
              <a:off x="636137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Shape 2321"/>
            <p:cNvSpPr/>
            <p:nvPr/>
          </p:nvSpPr>
          <p:spPr>
            <a:xfrm>
              <a:off x="636137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Shape 2322"/>
            <p:cNvSpPr/>
            <p:nvPr/>
          </p:nvSpPr>
          <p:spPr>
            <a:xfrm>
              <a:off x="636137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Shape 2323"/>
            <p:cNvSpPr/>
            <p:nvPr/>
          </p:nvSpPr>
          <p:spPr>
            <a:xfrm>
              <a:off x="636137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Shape 2324"/>
            <p:cNvSpPr/>
            <p:nvPr/>
          </p:nvSpPr>
          <p:spPr>
            <a:xfrm>
              <a:off x="636137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Shape 2325"/>
            <p:cNvSpPr/>
            <p:nvPr/>
          </p:nvSpPr>
          <p:spPr>
            <a:xfrm>
              <a:off x="636137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Shape 2326"/>
            <p:cNvSpPr/>
            <p:nvPr/>
          </p:nvSpPr>
          <p:spPr>
            <a:xfrm>
              <a:off x="636137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Shape 2327"/>
            <p:cNvSpPr/>
            <p:nvPr/>
          </p:nvSpPr>
          <p:spPr>
            <a:xfrm>
              <a:off x="636137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Shape 2328"/>
            <p:cNvSpPr/>
            <p:nvPr/>
          </p:nvSpPr>
          <p:spPr>
            <a:xfrm>
              <a:off x="6361375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Shape 2329"/>
            <p:cNvSpPr/>
            <p:nvPr/>
          </p:nvSpPr>
          <p:spPr>
            <a:xfrm>
              <a:off x="636137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Shape 2330"/>
            <p:cNvSpPr/>
            <p:nvPr/>
          </p:nvSpPr>
          <p:spPr>
            <a:xfrm>
              <a:off x="636137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Shape 2331"/>
            <p:cNvSpPr/>
            <p:nvPr/>
          </p:nvSpPr>
          <p:spPr>
            <a:xfrm>
              <a:off x="6361375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Shape 2332"/>
            <p:cNvSpPr/>
            <p:nvPr/>
          </p:nvSpPr>
          <p:spPr>
            <a:xfrm>
              <a:off x="636137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Shape 2333"/>
            <p:cNvSpPr/>
            <p:nvPr/>
          </p:nvSpPr>
          <p:spPr>
            <a:xfrm>
              <a:off x="636137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Shape 2334"/>
            <p:cNvSpPr/>
            <p:nvPr/>
          </p:nvSpPr>
          <p:spPr>
            <a:xfrm>
              <a:off x="6511900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Shape 2335"/>
            <p:cNvSpPr/>
            <p:nvPr/>
          </p:nvSpPr>
          <p:spPr>
            <a:xfrm>
              <a:off x="6511900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Shape 2336"/>
            <p:cNvSpPr/>
            <p:nvPr/>
          </p:nvSpPr>
          <p:spPr>
            <a:xfrm>
              <a:off x="6511900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Shape 2337"/>
            <p:cNvSpPr/>
            <p:nvPr/>
          </p:nvSpPr>
          <p:spPr>
            <a:xfrm>
              <a:off x="6511900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Shape 2338"/>
            <p:cNvSpPr/>
            <p:nvPr/>
          </p:nvSpPr>
          <p:spPr>
            <a:xfrm>
              <a:off x="6511900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Shape 2339"/>
            <p:cNvSpPr/>
            <p:nvPr/>
          </p:nvSpPr>
          <p:spPr>
            <a:xfrm>
              <a:off x="651190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Shape 2340"/>
            <p:cNvSpPr/>
            <p:nvPr/>
          </p:nvSpPr>
          <p:spPr>
            <a:xfrm>
              <a:off x="6511900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Shape 2341"/>
            <p:cNvSpPr/>
            <p:nvPr/>
          </p:nvSpPr>
          <p:spPr>
            <a:xfrm>
              <a:off x="6511900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Shape 2342"/>
            <p:cNvSpPr/>
            <p:nvPr/>
          </p:nvSpPr>
          <p:spPr>
            <a:xfrm>
              <a:off x="666240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Shape 2343"/>
            <p:cNvSpPr/>
            <p:nvPr/>
          </p:nvSpPr>
          <p:spPr>
            <a:xfrm>
              <a:off x="666240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Shape 2344"/>
            <p:cNvSpPr/>
            <p:nvPr/>
          </p:nvSpPr>
          <p:spPr>
            <a:xfrm>
              <a:off x="666240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5" name="Shape 2345"/>
          <p:cNvGrpSpPr/>
          <p:nvPr/>
        </p:nvGrpSpPr>
        <p:grpSpPr>
          <a:xfrm rot="10800000">
            <a:off x="7682352" y="28610"/>
            <a:ext cx="1140880" cy="5086399"/>
            <a:chOff x="5608825" y="238125"/>
            <a:chExt cx="1175075" cy="5238850"/>
          </a:xfrm>
        </p:grpSpPr>
        <p:sp>
          <p:nvSpPr>
            <p:cNvPr id="2346" name="Shape 2346"/>
            <p:cNvSpPr/>
            <p:nvPr/>
          </p:nvSpPr>
          <p:spPr>
            <a:xfrm>
              <a:off x="5608825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Shape 2347"/>
            <p:cNvSpPr/>
            <p:nvPr/>
          </p:nvSpPr>
          <p:spPr>
            <a:xfrm>
              <a:off x="560882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Shape 2348"/>
            <p:cNvSpPr/>
            <p:nvPr/>
          </p:nvSpPr>
          <p:spPr>
            <a:xfrm>
              <a:off x="560882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Shape 2349"/>
            <p:cNvSpPr/>
            <p:nvPr/>
          </p:nvSpPr>
          <p:spPr>
            <a:xfrm>
              <a:off x="560882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Shape 2350"/>
            <p:cNvSpPr/>
            <p:nvPr/>
          </p:nvSpPr>
          <p:spPr>
            <a:xfrm>
              <a:off x="5759350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Shape 2351"/>
            <p:cNvSpPr/>
            <p:nvPr/>
          </p:nvSpPr>
          <p:spPr>
            <a:xfrm>
              <a:off x="5759350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Shape 2352"/>
            <p:cNvSpPr/>
            <p:nvPr/>
          </p:nvSpPr>
          <p:spPr>
            <a:xfrm>
              <a:off x="5759350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Shape 2353"/>
            <p:cNvSpPr/>
            <p:nvPr/>
          </p:nvSpPr>
          <p:spPr>
            <a:xfrm>
              <a:off x="5759350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Shape 2354"/>
            <p:cNvSpPr/>
            <p:nvPr/>
          </p:nvSpPr>
          <p:spPr>
            <a:xfrm>
              <a:off x="5759350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Shape 2355"/>
            <p:cNvSpPr/>
            <p:nvPr/>
          </p:nvSpPr>
          <p:spPr>
            <a:xfrm>
              <a:off x="5759350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Shape 2356"/>
            <p:cNvSpPr/>
            <p:nvPr/>
          </p:nvSpPr>
          <p:spPr>
            <a:xfrm>
              <a:off x="5759350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Shape 2357"/>
            <p:cNvSpPr/>
            <p:nvPr/>
          </p:nvSpPr>
          <p:spPr>
            <a:xfrm>
              <a:off x="5759350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Shape 2358"/>
            <p:cNvSpPr/>
            <p:nvPr/>
          </p:nvSpPr>
          <p:spPr>
            <a:xfrm>
              <a:off x="5759350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Shape 2359"/>
            <p:cNvSpPr/>
            <p:nvPr/>
          </p:nvSpPr>
          <p:spPr>
            <a:xfrm>
              <a:off x="5759350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Shape 2360"/>
            <p:cNvSpPr/>
            <p:nvPr/>
          </p:nvSpPr>
          <p:spPr>
            <a:xfrm>
              <a:off x="5759350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Shape 2361"/>
            <p:cNvSpPr/>
            <p:nvPr/>
          </p:nvSpPr>
          <p:spPr>
            <a:xfrm>
              <a:off x="5759350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Shape 2362"/>
            <p:cNvSpPr/>
            <p:nvPr/>
          </p:nvSpPr>
          <p:spPr>
            <a:xfrm>
              <a:off x="5759350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Shape 2363"/>
            <p:cNvSpPr/>
            <p:nvPr/>
          </p:nvSpPr>
          <p:spPr>
            <a:xfrm>
              <a:off x="575935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Shape 2364"/>
            <p:cNvSpPr/>
            <p:nvPr/>
          </p:nvSpPr>
          <p:spPr>
            <a:xfrm>
              <a:off x="5759350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Shape 2365"/>
            <p:cNvSpPr/>
            <p:nvPr/>
          </p:nvSpPr>
          <p:spPr>
            <a:xfrm>
              <a:off x="5759350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Shape 2366"/>
            <p:cNvSpPr/>
            <p:nvPr/>
          </p:nvSpPr>
          <p:spPr>
            <a:xfrm>
              <a:off x="5759350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Shape 2367"/>
            <p:cNvSpPr/>
            <p:nvPr/>
          </p:nvSpPr>
          <p:spPr>
            <a:xfrm>
              <a:off x="5909850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Shape 2368"/>
            <p:cNvSpPr/>
            <p:nvPr/>
          </p:nvSpPr>
          <p:spPr>
            <a:xfrm>
              <a:off x="5909850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Shape 2369"/>
            <p:cNvSpPr/>
            <p:nvPr/>
          </p:nvSpPr>
          <p:spPr>
            <a:xfrm>
              <a:off x="5909850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Shape 2370"/>
            <p:cNvSpPr/>
            <p:nvPr/>
          </p:nvSpPr>
          <p:spPr>
            <a:xfrm>
              <a:off x="590985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Shape 2371"/>
            <p:cNvSpPr/>
            <p:nvPr/>
          </p:nvSpPr>
          <p:spPr>
            <a:xfrm>
              <a:off x="590985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Shape 2372"/>
            <p:cNvSpPr/>
            <p:nvPr/>
          </p:nvSpPr>
          <p:spPr>
            <a:xfrm>
              <a:off x="5909850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Shape 2373"/>
            <p:cNvSpPr/>
            <p:nvPr/>
          </p:nvSpPr>
          <p:spPr>
            <a:xfrm>
              <a:off x="5909850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Shape 2374"/>
            <p:cNvSpPr/>
            <p:nvPr/>
          </p:nvSpPr>
          <p:spPr>
            <a:xfrm>
              <a:off x="5909850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Shape 2375"/>
            <p:cNvSpPr/>
            <p:nvPr/>
          </p:nvSpPr>
          <p:spPr>
            <a:xfrm>
              <a:off x="5909850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Shape 2376"/>
            <p:cNvSpPr/>
            <p:nvPr/>
          </p:nvSpPr>
          <p:spPr>
            <a:xfrm>
              <a:off x="5909850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Shape 2377"/>
            <p:cNvSpPr/>
            <p:nvPr/>
          </p:nvSpPr>
          <p:spPr>
            <a:xfrm>
              <a:off x="590985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Shape 2378"/>
            <p:cNvSpPr/>
            <p:nvPr/>
          </p:nvSpPr>
          <p:spPr>
            <a:xfrm>
              <a:off x="5909850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Shape 2379"/>
            <p:cNvSpPr/>
            <p:nvPr/>
          </p:nvSpPr>
          <p:spPr>
            <a:xfrm>
              <a:off x="5909850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Shape 2380"/>
            <p:cNvSpPr/>
            <p:nvPr/>
          </p:nvSpPr>
          <p:spPr>
            <a:xfrm>
              <a:off x="6060375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Shape 2381"/>
            <p:cNvSpPr/>
            <p:nvPr/>
          </p:nvSpPr>
          <p:spPr>
            <a:xfrm>
              <a:off x="6060375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Shape 2382"/>
            <p:cNvSpPr/>
            <p:nvPr/>
          </p:nvSpPr>
          <p:spPr>
            <a:xfrm>
              <a:off x="6060375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Shape 2383"/>
            <p:cNvSpPr/>
            <p:nvPr/>
          </p:nvSpPr>
          <p:spPr>
            <a:xfrm>
              <a:off x="6060375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Shape 2384"/>
            <p:cNvSpPr/>
            <p:nvPr/>
          </p:nvSpPr>
          <p:spPr>
            <a:xfrm>
              <a:off x="6060375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Shape 2385"/>
            <p:cNvSpPr/>
            <p:nvPr/>
          </p:nvSpPr>
          <p:spPr>
            <a:xfrm>
              <a:off x="6060375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Shape 2386"/>
            <p:cNvSpPr/>
            <p:nvPr/>
          </p:nvSpPr>
          <p:spPr>
            <a:xfrm>
              <a:off x="6060375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Shape 2387"/>
            <p:cNvSpPr/>
            <p:nvPr/>
          </p:nvSpPr>
          <p:spPr>
            <a:xfrm>
              <a:off x="6060375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Shape 2388"/>
            <p:cNvSpPr/>
            <p:nvPr/>
          </p:nvSpPr>
          <p:spPr>
            <a:xfrm>
              <a:off x="6210875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Shape 2389"/>
            <p:cNvSpPr/>
            <p:nvPr/>
          </p:nvSpPr>
          <p:spPr>
            <a:xfrm>
              <a:off x="6210875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Shape 2390"/>
            <p:cNvSpPr/>
            <p:nvPr/>
          </p:nvSpPr>
          <p:spPr>
            <a:xfrm>
              <a:off x="621087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Shape 2391"/>
            <p:cNvSpPr/>
            <p:nvPr/>
          </p:nvSpPr>
          <p:spPr>
            <a:xfrm>
              <a:off x="621087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Shape 2392"/>
            <p:cNvSpPr/>
            <p:nvPr/>
          </p:nvSpPr>
          <p:spPr>
            <a:xfrm>
              <a:off x="621087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Shape 2393"/>
            <p:cNvSpPr/>
            <p:nvPr/>
          </p:nvSpPr>
          <p:spPr>
            <a:xfrm>
              <a:off x="6361375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Shape 2394"/>
            <p:cNvSpPr/>
            <p:nvPr/>
          </p:nvSpPr>
          <p:spPr>
            <a:xfrm>
              <a:off x="636137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Shape 2395"/>
            <p:cNvSpPr/>
            <p:nvPr/>
          </p:nvSpPr>
          <p:spPr>
            <a:xfrm>
              <a:off x="666240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6" name="Shape 239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dark">
    <p:spTree>
      <p:nvGrpSpPr>
        <p:cNvPr id="2397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8" name="Shape 2398"/>
          <p:cNvGrpSpPr/>
          <p:nvPr/>
        </p:nvGrpSpPr>
        <p:grpSpPr>
          <a:xfrm rot="10800000">
            <a:off x="8851390" y="28610"/>
            <a:ext cx="264109" cy="5086399"/>
            <a:chOff x="5307800" y="238125"/>
            <a:chExt cx="272025" cy="5238850"/>
          </a:xfrm>
        </p:grpSpPr>
        <p:sp>
          <p:nvSpPr>
            <p:cNvPr id="2399" name="Shape 2399"/>
            <p:cNvSpPr/>
            <p:nvPr/>
          </p:nvSpPr>
          <p:spPr>
            <a:xfrm>
              <a:off x="5307800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Shape 2400"/>
            <p:cNvSpPr/>
            <p:nvPr/>
          </p:nvSpPr>
          <p:spPr>
            <a:xfrm>
              <a:off x="530780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Shape 2401"/>
            <p:cNvSpPr/>
            <p:nvPr/>
          </p:nvSpPr>
          <p:spPr>
            <a:xfrm>
              <a:off x="5307800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Shape 2402"/>
            <p:cNvSpPr/>
            <p:nvPr/>
          </p:nvSpPr>
          <p:spPr>
            <a:xfrm>
              <a:off x="530780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Shape 2403"/>
            <p:cNvSpPr/>
            <p:nvPr/>
          </p:nvSpPr>
          <p:spPr>
            <a:xfrm>
              <a:off x="5307800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Shape 2404"/>
            <p:cNvSpPr/>
            <p:nvPr/>
          </p:nvSpPr>
          <p:spPr>
            <a:xfrm>
              <a:off x="530780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Shape 2405"/>
            <p:cNvSpPr/>
            <p:nvPr/>
          </p:nvSpPr>
          <p:spPr>
            <a:xfrm>
              <a:off x="5307800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Shape 2406"/>
            <p:cNvSpPr/>
            <p:nvPr/>
          </p:nvSpPr>
          <p:spPr>
            <a:xfrm>
              <a:off x="530780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Shape 2407"/>
            <p:cNvSpPr/>
            <p:nvPr/>
          </p:nvSpPr>
          <p:spPr>
            <a:xfrm>
              <a:off x="5307800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Shape 2408"/>
            <p:cNvSpPr/>
            <p:nvPr/>
          </p:nvSpPr>
          <p:spPr>
            <a:xfrm>
              <a:off x="530780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Shape 2409"/>
            <p:cNvSpPr/>
            <p:nvPr/>
          </p:nvSpPr>
          <p:spPr>
            <a:xfrm>
              <a:off x="5307800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Shape 2410"/>
            <p:cNvSpPr/>
            <p:nvPr/>
          </p:nvSpPr>
          <p:spPr>
            <a:xfrm>
              <a:off x="5307800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Shape 2411"/>
            <p:cNvSpPr/>
            <p:nvPr/>
          </p:nvSpPr>
          <p:spPr>
            <a:xfrm>
              <a:off x="530780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Shape 2412"/>
            <p:cNvSpPr/>
            <p:nvPr/>
          </p:nvSpPr>
          <p:spPr>
            <a:xfrm>
              <a:off x="5307800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Shape 2413"/>
            <p:cNvSpPr/>
            <p:nvPr/>
          </p:nvSpPr>
          <p:spPr>
            <a:xfrm>
              <a:off x="5307800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Shape 2414"/>
            <p:cNvSpPr/>
            <p:nvPr/>
          </p:nvSpPr>
          <p:spPr>
            <a:xfrm>
              <a:off x="5307800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Shape 2415"/>
            <p:cNvSpPr/>
            <p:nvPr/>
          </p:nvSpPr>
          <p:spPr>
            <a:xfrm>
              <a:off x="530780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Shape 2416"/>
            <p:cNvSpPr/>
            <p:nvPr/>
          </p:nvSpPr>
          <p:spPr>
            <a:xfrm>
              <a:off x="530780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Shape 2417"/>
            <p:cNvSpPr/>
            <p:nvPr/>
          </p:nvSpPr>
          <p:spPr>
            <a:xfrm>
              <a:off x="5307800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Shape 2418"/>
            <p:cNvSpPr/>
            <p:nvPr/>
          </p:nvSpPr>
          <p:spPr>
            <a:xfrm>
              <a:off x="5307800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Shape 2419"/>
            <p:cNvSpPr/>
            <p:nvPr/>
          </p:nvSpPr>
          <p:spPr>
            <a:xfrm>
              <a:off x="5307800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Shape 2420"/>
            <p:cNvSpPr/>
            <p:nvPr/>
          </p:nvSpPr>
          <p:spPr>
            <a:xfrm>
              <a:off x="5307800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Shape 2421"/>
            <p:cNvSpPr/>
            <p:nvPr/>
          </p:nvSpPr>
          <p:spPr>
            <a:xfrm>
              <a:off x="5307800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Shape 2422"/>
            <p:cNvSpPr/>
            <p:nvPr/>
          </p:nvSpPr>
          <p:spPr>
            <a:xfrm>
              <a:off x="530780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Shape 2423"/>
            <p:cNvSpPr/>
            <p:nvPr/>
          </p:nvSpPr>
          <p:spPr>
            <a:xfrm>
              <a:off x="5307800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Shape 2424"/>
            <p:cNvSpPr/>
            <p:nvPr/>
          </p:nvSpPr>
          <p:spPr>
            <a:xfrm>
              <a:off x="5307800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Shape 2425"/>
            <p:cNvSpPr/>
            <p:nvPr/>
          </p:nvSpPr>
          <p:spPr>
            <a:xfrm>
              <a:off x="5307800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Shape 2426"/>
            <p:cNvSpPr/>
            <p:nvPr/>
          </p:nvSpPr>
          <p:spPr>
            <a:xfrm>
              <a:off x="5307800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Shape 2427"/>
            <p:cNvSpPr/>
            <p:nvPr/>
          </p:nvSpPr>
          <p:spPr>
            <a:xfrm>
              <a:off x="5307800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Shape 2428"/>
            <p:cNvSpPr/>
            <p:nvPr/>
          </p:nvSpPr>
          <p:spPr>
            <a:xfrm>
              <a:off x="530780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Shape 2429"/>
            <p:cNvSpPr/>
            <p:nvPr/>
          </p:nvSpPr>
          <p:spPr>
            <a:xfrm>
              <a:off x="5307800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Shape 2430"/>
            <p:cNvSpPr/>
            <p:nvPr/>
          </p:nvSpPr>
          <p:spPr>
            <a:xfrm>
              <a:off x="530780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Shape 2431"/>
            <p:cNvSpPr/>
            <p:nvPr/>
          </p:nvSpPr>
          <p:spPr>
            <a:xfrm>
              <a:off x="5307800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Shape 2432"/>
            <p:cNvSpPr/>
            <p:nvPr/>
          </p:nvSpPr>
          <p:spPr>
            <a:xfrm>
              <a:off x="5307800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Shape 2433"/>
            <p:cNvSpPr/>
            <p:nvPr/>
          </p:nvSpPr>
          <p:spPr>
            <a:xfrm>
              <a:off x="5307800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Shape 2434"/>
            <p:cNvSpPr/>
            <p:nvPr/>
          </p:nvSpPr>
          <p:spPr>
            <a:xfrm>
              <a:off x="5458325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Shape 2435"/>
            <p:cNvSpPr/>
            <p:nvPr/>
          </p:nvSpPr>
          <p:spPr>
            <a:xfrm>
              <a:off x="5458325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Shape 2436"/>
            <p:cNvSpPr/>
            <p:nvPr/>
          </p:nvSpPr>
          <p:spPr>
            <a:xfrm>
              <a:off x="5458325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Shape 2437"/>
            <p:cNvSpPr/>
            <p:nvPr/>
          </p:nvSpPr>
          <p:spPr>
            <a:xfrm>
              <a:off x="5458325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Shape 2438"/>
            <p:cNvSpPr/>
            <p:nvPr/>
          </p:nvSpPr>
          <p:spPr>
            <a:xfrm>
              <a:off x="5458325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Shape 2439"/>
            <p:cNvSpPr/>
            <p:nvPr/>
          </p:nvSpPr>
          <p:spPr>
            <a:xfrm>
              <a:off x="5458325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Shape 2440"/>
            <p:cNvSpPr/>
            <p:nvPr/>
          </p:nvSpPr>
          <p:spPr>
            <a:xfrm>
              <a:off x="5458325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Shape 2441"/>
            <p:cNvSpPr/>
            <p:nvPr/>
          </p:nvSpPr>
          <p:spPr>
            <a:xfrm>
              <a:off x="5458325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Shape 2442"/>
            <p:cNvSpPr/>
            <p:nvPr/>
          </p:nvSpPr>
          <p:spPr>
            <a:xfrm>
              <a:off x="5458325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Shape 2443"/>
            <p:cNvSpPr/>
            <p:nvPr/>
          </p:nvSpPr>
          <p:spPr>
            <a:xfrm>
              <a:off x="5458325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Shape 2444"/>
            <p:cNvSpPr/>
            <p:nvPr/>
          </p:nvSpPr>
          <p:spPr>
            <a:xfrm>
              <a:off x="5458325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Shape 2445"/>
            <p:cNvSpPr/>
            <p:nvPr/>
          </p:nvSpPr>
          <p:spPr>
            <a:xfrm>
              <a:off x="5458325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Shape 2446"/>
            <p:cNvSpPr/>
            <p:nvPr/>
          </p:nvSpPr>
          <p:spPr>
            <a:xfrm>
              <a:off x="5458325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Shape 2447"/>
            <p:cNvSpPr/>
            <p:nvPr/>
          </p:nvSpPr>
          <p:spPr>
            <a:xfrm>
              <a:off x="5458325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Shape 2448"/>
            <p:cNvSpPr/>
            <p:nvPr/>
          </p:nvSpPr>
          <p:spPr>
            <a:xfrm>
              <a:off x="5458325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Shape 2449"/>
            <p:cNvSpPr/>
            <p:nvPr/>
          </p:nvSpPr>
          <p:spPr>
            <a:xfrm>
              <a:off x="5458325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Shape 2450"/>
            <p:cNvSpPr/>
            <p:nvPr/>
          </p:nvSpPr>
          <p:spPr>
            <a:xfrm>
              <a:off x="5458325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Shape 2451"/>
            <p:cNvSpPr/>
            <p:nvPr/>
          </p:nvSpPr>
          <p:spPr>
            <a:xfrm>
              <a:off x="5458325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Shape 2452"/>
            <p:cNvSpPr/>
            <p:nvPr/>
          </p:nvSpPr>
          <p:spPr>
            <a:xfrm>
              <a:off x="5458325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Shape 2453"/>
            <p:cNvSpPr/>
            <p:nvPr/>
          </p:nvSpPr>
          <p:spPr>
            <a:xfrm>
              <a:off x="5458325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Shape 2454"/>
            <p:cNvSpPr/>
            <p:nvPr/>
          </p:nvSpPr>
          <p:spPr>
            <a:xfrm>
              <a:off x="5458325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Shape 2455"/>
            <p:cNvSpPr/>
            <p:nvPr/>
          </p:nvSpPr>
          <p:spPr>
            <a:xfrm>
              <a:off x="5458325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6" name="Shape 2456"/>
          <p:cNvGrpSpPr/>
          <p:nvPr/>
        </p:nvGrpSpPr>
        <p:grpSpPr>
          <a:xfrm rot="10800000">
            <a:off x="7828473" y="28610"/>
            <a:ext cx="1140880" cy="5086399"/>
            <a:chOff x="5458325" y="238125"/>
            <a:chExt cx="1175075" cy="5238850"/>
          </a:xfrm>
        </p:grpSpPr>
        <p:sp>
          <p:nvSpPr>
            <p:cNvPr id="2457" name="Shape 2457"/>
            <p:cNvSpPr/>
            <p:nvPr/>
          </p:nvSpPr>
          <p:spPr>
            <a:xfrm>
              <a:off x="5458325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Shape 2458"/>
            <p:cNvSpPr/>
            <p:nvPr/>
          </p:nvSpPr>
          <p:spPr>
            <a:xfrm>
              <a:off x="5458325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Shape 2459"/>
            <p:cNvSpPr/>
            <p:nvPr/>
          </p:nvSpPr>
          <p:spPr>
            <a:xfrm>
              <a:off x="5458325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Shape 2460"/>
            <p:cNvSpPr/>
            <p:nvPr/>
          </p:nvSpPr>
          <p:spPr>
            <a:xfrm>
              <a:off x="5458325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Shape 2461"/>
            <p:cNvSpPr/>
            <p:nvPr/>
          </p:nvSpPr>
          <p:spPr>
            <a:xfrm>
              <a:off x="5458325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Shape 2462"/>
            <p:cNvSpPr/>
            <p:nvPr/>
          </p:nvSpPr>
          <p:spPr>
            <a:xfrm>
              <a:off x="5458325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Shape 2463"/>
            <p:cNvSpPr/>
            <p:nvPr/>
          </p:nvSpPr>
          <p:spPr>
            <a:xfrm>
              <a:off x="5458325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Shape 2464"/>
            <p:cNvSpPr/>
            <p:nvPr/>
          </p:nvSpPr>
          <p:spPr>
            <a:xfrm>
              <a:off x="5458325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Shape 2465"/>
            <p:cNvSpPr/>
            <p:nvPr/>
          </p:nvSpPr>
          <p:spPr>
            <a:xfrm>
              <a:off x="5458325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Shape 2466"/>
            <p:cNvSpPr/>
            <p:nvPr/>
          </p:nvSpPr>
          <p:spPr>
            <a:xfrm>
              <a:off x="5458325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Shape 2467"/>
            <p:cNvSpPr/>
            <p:nvPr/>
          </p:nvSpPr>
          <p:spPr>
            <a:xfrm>
              <a:off x="5458325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Shape 2468"/>
            <p:cNvSpPr/>
            <p:nvPr/>
          </p:nvSpPr>
          <p:spPr>
            <a:xfrm>
              <a:off x="5458325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Shape 2469"/>
            <p:cNvSpPr/>
            <p:nvPr/>
          </p:nvSpPr>
          <p:spPr>
            <a:xfrm>
              <a:off x="5458325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Shape 2470"/>
            <p:cNvSpPr/>
            <p:nvPr/>
          </p:nvSpPr>
          <p:spPr>
            <a:xfrm>
              <a:off x="5608825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Shape 2471"/>
            <p:cNvSpPr/>
            <p:nvPr/>
          </p:nvSpPr>
          <p:spPr>
            <a:xfrm>
              <a:off x="560882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Shape 2472"/>
            <p:cNvSpPr/>
            <p:nvPr/>
          </p:nvSpPr>
          <p:spPr>
            <a:xfrm>
              <a:off x="5608825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Shape 2473"/>
            <p:cNvSpPr/>
            <p:nvPr/>
          </p:nvSpPr>
          <p:spPr>
            <a:xfrm>
              <a:off x="5608825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Shape 2474"/>
            <p:cNvSpPr/>
            <p:nvPr/>
          </p:nvSpPr>
          <p:spPr>
            <a:xfrm>
              <a:off x="560882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Shape 2475"/>
            <p:cNvSpPr/>
            <p:nvPr/>
          </p:nvSpPr>
          <p:spPr>
            <a:xfrm>
              <a:off x="5608825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Shape 2476"/>
            <p:cNvSpPr/>
            <p:nvPr/>
          </p:nvSpPr>
          <p:spPr>
            <a:xfrm>
              <a:off x="560882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Shape 2477"/>
            <p:cNvSpPr/>
            <p:nvPr/>
          </p:nvSpPr>
          <p:spPr>
            <a:xfrm>
              <a:off x="5608825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Shape 2478"/>
            <p:cNvSpPr/>
            <p:nvPr/>
          </p:nvSpPr>
          <p:spPr>
            <a:xfrm>
              <a:off x="560882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Shape 2479"/>
            <p:cNvSpPr/>
            <p:nvPr/>
          </p:nvSpPr>
          <p:spPr>
            <a:xfrm>
              <a:off x="5608825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Shape 2480"/>
            <p:cNvSpPr/>
            <p:nvPr/>
          </p:nvSpPr>
          <p:spPr>
            <a:xfrm>
              <a:off x="5608825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Shape 2481"/>
            <p:cNvSpPr/>
            <p:nvPr/>
          </p:nvSpPr>
          <p:spPr>
            <a:xfrm>
              <a:off x="560882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Shape 2482"/>
            <p:cNvSpPr/>
            <p:nvPr/>
          </p:nvSpPr>
          <p:spPr>
            <a:xfrm>
              <a:off x="5608825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Shape 2483"/>
            <p:cNvSpPr/>
            <p:nvPr/>
          </p:nvSpPr>
          <p:spPr>
            <a:xfrm>
              <a:off x="5608825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Shape 2484"/>
            <p:cNvSpPr/>
            <p:nvPr/>
          </p:nvSpPr>
          <p:spPr>
            <a:xfrm>
              <a:off x="560882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Shape 2485"/>
            <p:cNvSpPr/>
            <p:nvPr/>
          </p:nvSpPr>
          <p:spPr>
            <a:xfrm>
              <a:off x="5608825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Shape 2486"/>
            <p:cNvSpPr/>
            <p:nvPr/>
          </p:nvSpPr>
          <p:spPr>
            <a:xfrm>
              <a:off x="560882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Shape 2487"/>
            <p:cNvSpPr/>
            <p:nvPr/>
          </p:nvSpPr>
          <p:spPr>
            <a:xfrm>
              <a:off x="560882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Shape 2488"/>
            <p:cNvSpPr/>
            <p:nvPr/>
          </p:nvSpPr>
          <p:spPr>
            <a:xfrm>
              <a:off x="5608825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Shape 2489"/>
            <p:cNvSpPr/>
            <p:nvPr/>
          </p:nvSpPr>
          <p:spPr>
            <a:xfrm>
              <a:off x="560882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Shape 2490"/>
            <p:cNvSpPr/>
            <p:nvPr/>
          </p:nvSpPr>
          <p:spPr>
            <a:xfrm>
              <a:off x="560882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Shape 2491"/>
            <p:cNvSpPr/>
            <p:nvPr/>
          </p:nvSpPr>
          <p:spPr>
            <a:xfrm>
              <a:off x="5608825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Shape 2492"/>
            <p:cNvSpPr/>
            <p:nvPr/>
          </p:nvSpPr>
          <p:spPr>
            <a:xfrm>
              <a:off x="5608825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Shape 2493"/>
            <p:cNvSpPr/>
            <p:nvPr/>
          </p:nvSpPr>
          <p:spPr>
            <a:xfrm>
              <a:off x="560882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Shape 2494"/>
            <p:cNvSpPr/>
            <p:nvPr/>
          </p:nvSpPr>
          <p:spPr>
            <a:xfrm>
              <a:off x="5608825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Shape 2495"/>
            <p:cNvSpPr/>
            <p:nvPr/>
          </p:nvSpPr>
          <p:spPr>
            <a:xfrm>
              <a:off x="5608825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Shape 2496"/>
            <p:cNvSpPr/>
            <p:nvPr/>
          </p:nvSpPr>
          <p:spPr>
            <a:xfrm>
              <a:off x="5608825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Shape 2497"/>
            <p:cNvSpPr/>
            <p:nvPr/>
          </p:nvSpPr>
          <p:spPr>
            <a:xfrm>
              <a:off x="5608825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Shape 2498"/>
            <p:cNvSpPr/>
            <p:nvPr/>
          </p:nvSpPr>
          <p:spPr>
            <a:xfrm>
              <a:off x="560882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Shape 2499"/>
            <p:cNvSpPr/>
            <p:nvPr/>
          </p:nvSpPr>
          <p:spPr>
            <a:xfrm>
              <a:off x="560882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Shape 2500"/>
            <p:cNvSpPr/>
            <p:nvPr/>
          </p:nvSpPr>
          <p:spPr>
            <a:xfrm>
              <a:off x="5608825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Shape 2501"/>
            <p:cNvSpPr/>
            <p:nvPr/>
          </p:nvSpPr>
          <p:spPr>
            <a:xfrm>
              <a:off x="5759350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Shape 2502"/>
            <p:cNvSpPr/>
            <p:nvPr/>
          </p:nvSpPr>
          <p:spPr>
            <a:xfrm>
              <a:off x="5759350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Shape 2503"/>
            <p:cNvSpPr/>
            <p:nvPr/>
          </p:nvSpPr>
          <p:spPr>
            <a:xfrm>
              <a:off x="5759350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Shape 2504"/>
            <p:cNvSpPr/>
            <p:nvPr/>
          </p:nvSpPr>
          <p:spPr>
            <a:xfrm>
              <a:off x="5759350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Shape 2505"/>
            <p:cNvSpPr/>
            <p:nvPr/>
          </p:nvSpPr>
          <p:spPr>
            <a:xfrm>
              <a:off x="5759350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Shape 2506"/>
            <p:cNvSpPr/>
            <p:nvPr/>
          </p:nvSpPr>
          <p:spPr>
            <a:xfrm>
              <a:off x="5759350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Shape 2507"/>
            <p:cNvSpPr/>
            <p:nvPr/>
          </p:nvSpPr>
          <p:spPr>
            <a:xfrm>
              <a:off x="5759350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Shape 2508"/>
            <p:cNvSpPr/>
            <p:nvPr/>
          </p:nvSpPr>
          <p:spPr>
            <a:xfrm>
              <a:off x="5759350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Shape 2509"/>
            <p:cNvSpPr/>
            <p:nvPr/>
          </p:nvSpPr>
          <p:spPr>
            <a:xfrm>
              <a:off x="5759350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Shape 2510"/>
            <p:cNvSpPr/>
            <p:nvPr/>
          </p:nvSpPr>
          <p:spPr>
            <a:xfrm>
              <a:off x="5759350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Shape 2511"/>
            <p:cNvSpPr/>
            <p:nvPr/>
          </p:nvSpPr>
          <p:spPr>
            <a:xfrm>
              <a:off x="5759350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Shape 2512"/>
            <p:cNvSpPr/>
            <p:nvPr/>
          </p:nvSpPr>
          <p:spPr>
            <a:xfrm>
              <a:off x="590985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Shape 2513"/>
            <p:cNvSpPr/>
            <p:nvPr/>
          </p:nvSpPr>
          <p:spPr>
            <a:xfrm>
              <a:off x="5909850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Shape 2514"/>
            <p:cNvSpPr/>
            <p:nvPr/>
          </p:nvSpPr>
          <p:spPr>
            <a:xfrm>
              <a:off x="590985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Shape 2515"/>
            <p:cNvSpPr/>
            <p:nvPr/>
          </p:nvSpPr>
          <p:spPr>
            <a:xfrm>
              <a:off x="6060375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Shape 2516"/>
            <p:cNvSpPr/>
            <p:nvPr/>
          </p:nvSpPr>
          <p:spPr>
            <a:xfrm>
              <a:off x="621087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Shape 2517"/>
            <p:cNvSpPr/>
            <p:nvPr/>
          </p:nvSpPr>
          <p:spPr>
            <a:xfrm>
              <a:off x="621087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Shape 2518"/>
            <p:cNvSpPr/>
            <p:nvPr/>
          </p:nvSpPr>
          <p:spPr>
            <a:xfrm>
              <a:off x="6511900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9" name="Shape 2519"/>
          <p:cNvGrpSpPr/>
          <p:nvPr/>
        </p:nvGrpSpPr>
        <p:grpSpPr>
          <a:xfrm rot="10800000">
            <a:off x="7682357" y="28610"/>
            <a:ext cx="994736" cy="4940279"/>
            <a:chOff x="5759350" y="388625"/>
            <a:chExt cx="1024550" cy="5088350"/>
          </a:xfrm>
        </p:grpSpPr>
        <p:sp>
          <p:nvSpPr>
            <p:cNvPr id="2520" name="Shape 2520"/>
            <p:cNvSpPr/>
            <p:nvPr/>
          </p:nvSpPr>
          <p:spPr>
            <a:xfrm>
              <a:off x="5759350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Shape 2521"/>
            <p:cNvSpPr/>
            <p:nvPr/>
          </p:nvSpPr>
          <p:spPr>
            <a:xfrm>
              <a:off x="5759350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Shape 2522"/>
            <p:cNvSpPr/>
            <p:nvPr/>
          </p:nvSpPr>
          <p:spPr>
            <a:xfrm>
              <a:off x="5759350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Shape 2523"/>
            <p:cNvSpPr/>
            <p:nvPr/>
          </p:nvSpPr>
          <p:spPr>
            <a:xfrm>
              <a:off x="5759350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Shape 2524"/>
            <p:cNvSpPr/>
            <p:nvPr/>
          </p:nvSpPr>
          <p:spPr>
            <a:xfrm>
              <a:off x="5759350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Shape 2525"/>
            <p:cNvSpPr/>
            <p:nvPr/>
          </p:nvSpPr>
          <p:spPr>
            <a:xfrm>
              <a:off x="5759350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Shape 2526"/>
            <p:cNvSpPr/>
            <p:nvPr/>
          </p:nvSpPr>
          <p:spPr>
            <a:xfrm>
              <a:off x="5759350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Shape 2527"/>
            <p:cNvSpPr/>
            <p:nvPr/>
          </p:nvSpPr>
          <p:spPr>
            <a:xfrm>
              <a:off x="590985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Shape 2528"/>
            <p:cNvSpPr/>
            <p:nvPr/>
          </p:nvSpPr>
          <p:spPr>
            <a:xfrm>
              <a:off x="5909850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Shape 2529"/>
            <p:cNvSpPr/>
            <p:nvPr/>
          </p:nvSpPr>
          <p:spPr>
            <a:xfrm>
              <a:off x="590985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Shape 2530"/>
            <p:cNvSpPr/>
            <p:nvPr/>
          </p:nvSpPr>
          <p:spPr>
            <a:xfrm>
              <a:off x="5909850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Shape 2531"/>
            <p:cNvSpPr/>
            <p:nvPr/>
          </p:nvSpPr>
          <p:spPr>
            <a:xfrm>
              <a:off x="5909850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Shape 2532"/>
            <p:cNvSpPr/>
            <p:nvPr/>
          </p:nvSpPr>
          <p:spPr>
            <a:xfrm>
              <a:off x="590985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Shape 2533"/>
            <p:cNvSpPr/>
            <p:nvPr/>
          </p:nvSpPr>
          <p:spPr>
            <a:xfrm>
              <a:off x="590985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Shape 2534"/>
            <p:cNvSpPr/>
            <p:nvPr/>
          </p:nvSpPr>
          <p:spPr>
            <a:xfrm>
              <a:off x="5909850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Shape 2535"/>
            <p:cNvSpPr/>
            <p:nvPr/>
          </p:nvSpPr>
          <p:spPr>
            <a:xfrm>
              <a:off x="5909850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Shape 2536"/>
            <p:cNvSpPr/>
            <p:nvPr/>
          </p:nvSpPr>
          <p:spPr>
            <a:xfrm>
              <a:off x="5909850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Shape 2537"/>
            <p:cNvSpPr/>
            <p:nvPr/>
          </p:nvSpPr>
          <p:spPr>
            <a:xfrm>
              <a:off x="5909850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Shape 2538"/>
            <p:cNvSpPr/>
            <p:nvPr/>
          </p:nvSpPr>
          <p:spPr>
            <a:xfrm>
              <a:off x="590985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Shape 2539"/>
            <p:cNvSpPr/>
            <p:nvPr/>
          </p:nvSpPr>
          <p:spPr>
            <a:xfrm>
              <a:off x="5909850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Shape 2540"/>
            <p:cNvSpPr/>
            <p:nvPr/>
          </p:nvSpPr>
          <p:spPr>
            <a:xfrm>
              <a:off x="5909850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Shape 2541"/>
            <p:cNvSpPr/>
            <p:nvPr/>
          </p:nvSpPr>
          <p:spPr>
            <a:xfrm>
              <a:off x="5909850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Shape 2542"/>
            <p:cNvSpPr/>
            <p:nvPr/>
          </p:nvSpPr>
          <p:spPr>
            <a:xfrm>
              <a:off x="5909850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Shape 2543"/>
            <p:cNvSpPr/>
            <p:nvPr/>
          </p:nvSpPr>
          <p:spPr>
            <a:xfrm>
              <a:off x="590985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Shape 2544"/>
            <p:cNvSpPr/>
            <p:nvPr/>
          </p:nvSpPr>
          <p:spPr>
            <a:xfrm>
              <a:off x="5909850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Shape 2545"/>
            <p:cNvSpPr/>
            <p:nvPr/>
          </p:nvSpPr>
          <p:spPr>
            <a:xfrm>
              <a:off x="5909850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Shape 2546"/>
            <p:cNvSpPr/>
            <p:nvPr/>
          </p:nvSpPr>
          <p:spPr>
            <a:xfrm>
              <a:off x="6060375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Shape 2547"/>
            <p:cNvSpPr/>
            <p:nvPr/>
          </p:nvSpPr>
          <p:spPr>
            <a:xfrm>
              <a:off x="6060375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Shape 2548"/>
            <p:cNvSpPr/>
            <p:nvPr/>
          </p:nvSpPr>
          <p:spPr>
            <a:xfrm>
              <a:off x="6060375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Shape 2549"/>
            <p:cNvSpPr/>
            <p:nvPr/>
          </p:nvSpPr>
          <p:spPr>
            <a:xfrm>
              <a:off x="6060375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Shape 2550"/>
            <p:cNvSpPr/>
            <p:nvPr/>
          </p:nvSpPr>
          <p:spPr>
            <a:xfrm>
              <a:off x="6060375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Shape 2551"/>
            <p:cNvSpPr/>
            <p:nvPr/>
          </p:nvSpPr>
          <p:spPr>
            <a:xfrm>
              <a:off x="6060375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Shape 2552"/>
            <p:cNvSpPr/>
            <p:nvPr/>
          </p:nvSpPr>
          <p:spPr>
            <a:xfrm>
              <a:off x="6060375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Shape 2553"/>
            <p:cNvSpPr/>
            <p:nvPr/>
          </p:nvSpPr>
          <p:spPr>
            <a:xfrm>
              <a:off x="6060375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Shape 2554"/>
            <p:cNvSpPr/>
            <p:nvPr/>
          </p:nvSpPr>
          <p:spPr>
            <a:xfrm>
              <a:off x="6060375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Shape 2555"/>
            <p:cNvSpPr/>
            <p:nvPr/>
          </p:nvSpPr>
          <p:spPr>
            <a:xfrm>
              <a:off x="6060375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Shape 2556"/>
            <p:cNvSpPr/>
            <p:nvPr/>
          </p:nvSpPr>
          <p:spPr>
            <a:xfrm>
              <a:off x="6060375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Shape 2557"/>
            <p:cNvSpPr/>
            <p:nvPr/>
          </p:nvSpPr>
          <p:spPr>
            <a:xfrm>
              <a:off x="6060375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Shape 2558"/>
            <p:cNvSpPr/>
            <p:nvPr/>
          </p:nvSpPr>
          <p:spPr>
            <a:xfrm>
              <a:off x="6060375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Shape 2559"/>
            <p:cNvSpPr/>
            <p:nvPr/>
          </p:nvSpPr>
          <p:spPr>
            <a:xfrm>
              <a:off x="6060375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Shape 2560"/>
            <p:cNvSpPr/>
            <p:nvPr/>
          </p:nvSpPr>
          <p:spPr>
            <a:xfrm>
              <a:off x="6060375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Shape 2561"/>
            <p:cNvSpPr/>
            <p:nvPr/>
          </p:nvSpPr>
          <p:spPr>
            <a:xfrm>
              <a:off x="6060375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Shape 2562"/>
            <p:cNvSpPr/>
            <p:nvPr/>
          </p:nvSpPr>
          <p:spPr>
            <a:xfrm>
              <a:off x="6060375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Shape 2563"/>
            <p:cNvSpPr/>
            <p:nvPr/>
          </p:nvSpPr>
          <p:spPr>
            <a:xfrm>
              <a:off x="6060375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Shape 2564"/>
            <p:cNvSpPr/>
            <p:nvPr/>
          </p:nvSpPr>
          <p:spPr>
            <a:xfrm>
              <a:off x="6060375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Shape 2565"/>
            <p:cNvSpPr/>
            <p:nvPr/>
          </p:nvSpPr>
          <p:spPr>
            <a:xfrm>
              <a:off x="6060375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Shape 2566"/>
            <p:cNvSpPr/>
            <p:nvPr/>
          </p:nvSpPr>
          <p:spPr>
            <a:xfrm>
              <a:off x="6060375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Shape 2567"/>
            <p:cNvSpPr/>
            <p:nvPr/>
          </p:nvSpPr>
          <p:spPr>
            <a:xfrm>
              <a:off x="6060375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Shape 2568"/>
            <p:cNvSpPr/>
            <p:nvPr/>
          </p:nvSpPr>
          <p:spPr>
            <a:xfrm>
              <a:off x="6060375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Shape 2569"/>
            <p:cNvSpPr/>
            <p:nvPr/>
          </p:nvSpPr>
          <p:spPr>
            <a:xfrm>
              <a:off x="6060375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Shape 2570"/>
            <p:cNvSpPr/>
            <p:nvPr/>
          </p:nvSpPr>
          <p:spPr>
            <a:xfrm>
              <a:off x="6060375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Shape 2571"/>
            <p:cNvSpPr/>
            <p:nvPr/>
          </p:nvSpPr>
          <p:spPr>
            <a:xfrm>
              <a:off x="6060375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Shape 2572"/>
            <p:cNvSpPr/>
            <p:nvPr/>
          </p:nvSpPr>
          <p:spPr>
            <a:xfrm>
              <a:off x="621087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Shape 2573"/>
            <p:cNvSpPr/>
            <p:nvPr/>
          </p:nvSpPr>
          <p:spPr>
            <a:xfrm>
              <a:off x="621087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Shape 2574"/>
            <p:cNvSpPr/>
            <p:nvPr/>
          </p:nvSpPr>
          <p:spPr>
            <a:xfrm>
              <a:off x="6210875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Shape 2575"/>
            <p:cNvSpPr/>
            <p:nvPr/>
          </p:nvSpPr>
          <p:spPr>
            <a:xfrm>
              <a:off x="621087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Shape 2576"/>
            <p:cNvSpPr/>
            <p:nvPr/>
          </p:nvSpPr>
          <p:spPr>
            <a:xfrm>
              <a:off x="621087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Shape 2577"/>
            <p:cNvSpPr/>
            <p:nvPr/>
          </p:nvSpPr>
          <p:spPr>
            <a:xfrm>
              <a:off x="6210875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Shape 2578"/>
            <p:cNvSpPr/>
            <p:nvPr/>
          </p:nvSpPr>
          <p:spPr>
            <a:xfrm>
              <a:off x="621087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Shape 2579"/>
            <p:cNvSpPr/>
            <p:nvPr/>
          </p:nvSpPr>
          <p:spPr>
            <a:xfrm>
              <a:off x="6210875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Shape 2580"/>
            <p:cNvSpPr/>
            <p:nvPr/>
          </p:nvSpPr>
          <p:spPr>
            <a:xfrm>
              <a:off x="6210875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Shape 2581"/>
            <p:cNvSpPr/>
            <p:nvPr/>
          </p:nvSpPr>
          <p:spPr>
            <a:xfrm>
              <a:off x="621087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Shape 2582"/>
            <p:cNvSpPr/>
            <p:nvPr/>
          </p:nvSpPr>
          <p:spPr>
            <a:xfrm>
              <a:off x="621087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Shape 2583"/>
            <p:cNvSpPr/>
            <p:nvPr/>
          </p:nvSpPr>
          <p:spPr>
            <a:xfrm>
              <a:off x="6210875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Shape 2584"/>
            <p:cNvSpPr/>
            <p:nvPr/>
          </p:nvSpPr>
          <p:spPr>
            <a:xfrm>
              <a:off x="621087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Shape 2585"/>
            <p:cNvSpPr/>
            <p:nvPr/>
          </p:nvSpPr>
          <p:spPr>
            <a:xfrm>
              <a:off x="6210875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Shape 2586"/>
            <p:cNvSpPr/>
            <p:nvPr/>
          </p:nvSpPr>
          <p:spPr>
            <a:xfrm>
              <a:off x="621087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Shape 2587"/>
            <p:cNvSpPr/>
            <p:nvPr/>
          </p:nvSpPr>
          <p:spPr>
            <a:xfrm>
              <a:off x="621087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Shape 2588"/>
            <p:cNvSpPr/>
            <p:nvPr/>
          </p:nvSpPr>
          <p:spPr>
            <a:xfrm>
              <a:off x="6210875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Shape 2589"/>
            <p:cNvSpPr/>
            <p:nvPr/>
          </p:nvSpPr>
          <p:spPr>
            <a:xfrm>
              <a:off x="6210875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Shape 2590"/>
            <p:cNvSpPr/>
            <p:nvPr/>
          </p:nvSpPr>
          <p:spPr>
            <a:xfrm>
              <a:off x="6210875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Shape 2591"/>
            <p:cNvSpPr/>
            <p:nvPr/>
          </p:nvSpPr>
          <p:spPr>
            <a:xfrm>
              <a:off x="621087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Shape 2592"/>
            <p:cNvSpPr/>
            <p:nvPr/>
          </p:nvSpPr>
          <p:spPr>
            <a:xfrm>
              <a:off x="6361375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Shape 2593"/>
            <p:cNvSpPr/>
            <p:nvPr/>
          </p:nvSpPr>
          <p:spPr>
            <a:xfrm>
              <a:off x="636137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Shape 2594"/>
            <p:cNvSpPr/>
            <p:nvPr/>
          </p:nvSpPr>
          <p:spPr>
            <a:xfrm>
              <a:off x="636137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Shape 2595"/>
            <p:cNvSpPr/>
            <p:nvPr/>
          </p:nvSpPr>
          <p:spPr>
            <a:xfrm>
              <a:off x="636137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Shape 2596"/>
            <p:cNvSpPr/>
            <p:nvPr/>
          </p:nvSpPr>
          <p:spPr>
            <a:xfrm>
              <a:off x="636137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Shape 2597"/>
            <p:cNvSpPr/>
            <p:nvPr/>
          </p:nvSpPr>
          <p:spPr>
            <a:xfrm>
              <a:off x="636137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Shape 2598"/>
            <p:cNvSpPr/>
            <p:nvPr/>
          </p:nvSpPr>
          <p:spPr>
            <a:xfrm>
              <a:off x="636137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Shape 2599"/>
            <p:cNvSpPr/>
            <p:nvPr/>
          </p:nvSpPr>
          <p:spPr>
            <a:xfrm>
              <a:off x="636137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Shape 2600"/>
            <p:cNvSpPr/>
            <p:nvPr/>
          </p:nvSpPr>
          <p:spPr>
            <a:xfrm>
              <a:off x="636137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Shape 2601"/>
            <p:cNvSpPr/>
            <p:nvPr/>
          </p:nvSpPr>
          <p:spPr>
            <a:xfrm>
              <a:off x="636137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Shape 2602"/>
            <p:cNvSpPr/>
            <p:nvPr/>
          </p:nvSpPr>
          <p:spPr>
            <a:xfrm>
              <a:off x="636137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Shape 2603"/>
            <p:cNvSpPr/>
            <p:nvPr/>
          </p:nvSpPr>
          <p:spPr>
            <a:xfrm>
              <a:off x="636137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Shape 2604"/>
            <p:cNvSpPr/>
            <p:nvPr/>
          </p:nvSpPr>
          <p:spPr>
            <a:xfrm>
              <a:off x="6361375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Shape 2605"/>
            <p:cNvSpPr/>
            <p:nvPr/>
          </p:nvSpPr>
          <p:spPr>
            <a:xfrm>
              <a:off x="636137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Shape 2606"/>
            <p:cNvSpPr/>
            <p:nvPr/>
          </p:nvSpPr>
          <p:spPr>
            <a:xfrm>
              <a:off x="636137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Shape 2607"/>
            <p:cNvSpPr/>
            <p:nvPr/>
          </p:nvSpPr>
          <p:spPr>
            <a:xfrm>
              <a:off x="6361375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Shape 2608"/>
            <p:cNvSpPr/>
            <p:nvPr/>
          </p:nvSpPr>
          <p:spPr>
            <a:xfrm>
              <a:off x="636137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Shape 2609"/>
            <p:cNvSpPr/>
            <p:nvPr/>
          </p:nvSpPr>
          <p:spPr>
            <a:xfrm>
              <a:off x="636137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Shape 2610"/>
            <p:cNvSpPr/>
            <p:nvPr/>
          </p:nvSpPr>
          <p:spPr>
            <a:xfrm>
              <a:off x="6511900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Shape 2611"/>
            <p:cNvSpPr/>
            <p:nvPr/>
          </p:nvSpPr>
          <p:spPr>
            <a:xfrm>
              <a:off x="6511900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Shape 2612"/>
            <p:cNvSpPr/>
            <p:nvPr/>
          </p:nvSpPr>
          <p:spPr>
            <a:xfrm>
              <a:off x="6511900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Shape 2613"/>
            <p:cNvSpPr/>
            <p:nvPr/>
          </p:nvSpPr>
          <p:spPr>
            <a:xfrm>
              <a:off x="6511900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Shape 2614"/>
            <p:cNvSpPr/>
            <p:nvPr/>
          </p:nvSpPr>
          <p:spPr>
            <a:xfrm>
              <a:off x="6511900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Shape 2615"/>
            <p:cNvSpPr/>
            <p:nvPr/>
          </p:nvSpPr>
          <p:spPr>
            <a:xfrm>
              <a:off x="651190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Shape 2616"/>
            <p:cNvSpPr/>
            <p:nvPr/>
          </p:nvSpPr>
          <p:spPr>
            <a:xfrm>
              <a:off x="6511900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Shape 2617"/>
            <p:cNvSpPr/>
            <p:nvPr/>
          </p:nvSpPr>
          <p:spPr>
            <a:xfrm>
              <a:off x="6511900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Shape 2618"/>
            <p:cNvSpPr/>
            <p:nvPr/>
          </p:nvSpPr>
          <p:spPr>
            <a:xfrm>
              <a:off x="666240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Shape 2619"/>
            <p:cNvSpPr/>
            <p:nvPr/>
          </p:nvSpPr>
          <p:spPr>
            <a:xfrm>
              <a:off x="666240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0" name="Shape 2620"/>
            <p:cNvSpPr/>
            <p:nvPr/>
          </p:nvSpPr>
          <p:spPr>
            <a:xfrm>
              <a:off x="666240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1" name="Shape 2621"/>
          <p:cNvGrpSpPr/>
          <p:nvPr/>
        </p:nvGrpSpPr>
        <p:grpSpPr>
          <a:xfrm rot="10800000">
            <a:off x="7682352" y="28610"/>
            <a:ext cx="1140880" cy="5086399"/>
            <a:chOff x="5608825" y="238125"/>
            <a:chExt cx="1175075" cy="5238850"/>
          </a:xfrm>
        </p:grpSpPr>
        <p:sp>
          <p:nvSpPr>
            <p:cNvPr id="2622" name="Shape 2622"/>
            <p:cNvSpPr/>
            <p:nvPr/>
          </p:nvSpPr>
          <p:spPr>
            <a:xfrm>
              <a:off x="5608825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Shape 2623"/>
            <p:cNvSpPr/>
            <p:nvPr/>
          </p:nvSpPr>
          <p:spPr>
            <a:xfrm>
              <a:off x="560882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Shape 2624"/>
            <p:cNvSpPr/>
            <p:nvPr/>
          </p:nvSpPr>
          <p:spPr>
            <a:xfrm>
              <a:off x="560882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Shape 2625"/>
            <p:cNvSpPr/>
            <p:nvPr/>
          </p:nvSpPr>
          <p:spPr>
            <a:xfrm>
              <a:off x="560882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Shape 2626"/>
            <p:cNvSpPr/>
            <p:nvPr/>
          </p:nvSpPr>
          <p:spPr>
            <a:xfrm>
              <a:off x="5759350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Shape 2627"/>
            <p:cNvSpPr/>
            <p:nvPr/>
          </p:nvSpPr>
          <p:spPr>
            <a:xfrm>
              <a:off x="5759350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Shape 2628"/>
            <p:cNvSpPr/>
            <p:nvPr/>
          </p:nvSpPr>
          <p:spPr>
            <a:xfrm>
              <a:off x="5759350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Shape 2629"/>
            <p:cNvSpPr/>
            <p:nvPr/>
          </p:nvSpPr>
          <p:spPr>
            <a:xfrm>
              <a:off x="5759350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Shape 2630"/>
            <p:cNvSpPr/>
            <p:nvPr/>
          </p:nvSpPr>
          <p:spPr>
            <a:xfrm>
              <a:off x="5759350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Shape 2631"/>
            <p:cNvSpPr/>
            <p:nvPr/>
          </p:nvSpPr>
          <p:spPr>
            <a:xfrm>
              <a:off x="5759350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Shape 2632"/>
            <p:cNvSpPr/>
            <p:nvPr/>
          </p:nvSpPr>
          <p:spPr>
            <a:xfrm>
              <a:off x="5759350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Shape 2633"/>
            <p:cNvSpPr/>
            <p:nvPr/>
          </p:nvSpPr>
          <p:spPr>
            <a:xfrm>
              <a:off x="5759350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Shape 2634"/>
            <p:cNvSpPr/>
            <p:nvPr/>
          </p:nvSpPr>
          <p:spPr>
            <a:xfrm>
              <a:off x="5759350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Shape 2635"/>
            <p:cNvSpPr/>
            <p:nvPr/>
          </p:nvSpPr>
          <p:spPr>
            <a:xfrm>
              <a:off x="5759350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Shape 2636"/>
            <p:cNvSpPr/>
            <p:nvPr/>
          </p:nvSpPr>
          <p:spPr>
            <a:xfrm>
              <a:off x="5759350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Shape 2637"/>
            <p:cNvSpPr/>
            <p:nvPr/>
          </p:nvSpPr>
          <p:spPr>
            <a:xfrm>
              <a:off x="5759350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Shape 2638"/>
            <p:cNvSpPr/>
            <p:nvPr/>
          </p:nvSpPr>
          <p:spPr>
            <a:xfrm>
              <a:off x="5759350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Shape 2639"/>
            <p:cNvSpPr/>
            <p:nvPr/>
          </p:nvSpPr>
          <p:spPr>
            <a:xfrm>
              <a:off x="575935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Shape 2640"/>
            <p:cNvSpPr/>
            <p:nvPr/>
          </p:nvSpPr>
          <p:spPr>
            <a:xfrm>
              <a:off x="5759350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Shape 2641"/>
            <p:cNvSpPr/>
            <p:nvPr/>
          </p:nvSpPr>
          <p:spPr>
            <a:xfrm>
              <a:off x="5759350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Shape 2642"/>
            <p:cNvSpPr/>
            <p:nvPr/>
          </p:nvSpPr>
          <p:spPr>
            <a:xfrm>
              <a:off x="5759350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Shape 2643"/>
            <p:cNvSpPr/>
            <p:nvPr/>
          </p:nvSpPr>
          <p:spPr>
            <a:xfrm>
              <a:off x="5909850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Shape 2644"/>
            <p:cNvSpPr/>
            <p:nvPr/>
          </p:nvSpPr>
          <p:spPr>
            <a:xfrm>
              <a:off x="5909850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Shape 2645"/>
            <p:cNvSpPr/>
            <p:nvPr/>
          </p:nvSpPr>
          <p:spPr>
            <a:xfrm>
              <a:off x="5909850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Shape 2646"/>
            <p:cNvSpPr/>
            <p:nvPr/>
          </p:nvSpPr>
          <p:spPr>
            <a:xfrm>
              <a:off x="590985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Shape 2647"/>
            <p:cNvSpPr/>
            <p:nvPr/>
          </p:nvSpPr>
          <p:spPr>
            <a:xfrm>
              <a:off x="590985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Shape 2648"/>
            <p:cNvSpPr/>
            <p:nvPr/>
          </p:nvSpPr>
          <p:spPr>
            <a:xfrm>
              <a:off x="5909850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Shape 2649"/>
            <p:cNvSpPr/>
            <p:nvPr/>
          </p:nvSpPr>
          <p:spPr>
            <a:xfrm>
              <a:off x="5909850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Shape 2650"/>
            <p:cNvSpPr/>
            <p:nvPr/>
          </p:nvSpPr>
          <p:spPr>
            <a:xfrm>
              <a:off x="5909850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Shape 2651"/>
            <p:cNvSpPr/>
            <p:nvPr/>
          </p:nvSpPr>
          <p:spPr>
            <a:xfrm>
              <a:off x="5909850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Shape 2652"/>
            <p:cNvSpPr/>
            <p:nvPr/>
          </p:nvSpPr>
          <p:spPr>
            <a:xfrm>
              <a:off x="5909850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Shape 2653"/>
            <p:cNvSpPr/>
            <p:nvPr/>
          </p:nvSpPr>
          <p:spPr>
            <a:xfrm>
              <a:off x="590985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Shape 2654"/>
            <p:cNvSpPr/>
            <p:nvPr/>
          </p:nvSpPr>
          <p:spPr>
            <a:xfrm>
              <a:off x="5909850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Shape 2655"/>
            <p:cNvSpPr/>
            <p:nvPr/>
          </p:nvSpPr>
          <p:spPr>
            <a:xfrm>
              <a:off x="5909850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Shape 2656"/>
            <p:cNvSpPr/>
            <p:nvPr/>
          </p:nvSpPr>
          <p:spPr>
            <a:xfrm>
              <a:off x="6060375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Shape 2657"/>
            <p:cNvSpPr/>
            <p:nvPr/>
          </p:nvSpPr>
          <p:spPr>
            <a:xfrm>
              <a:off x="6060375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Shape 2658"/>
            <p:cNvSpPr/>
            <p:nvPr/>
          </p:nvSpPr>
          <p:spPr>
            <a:xfrm>
              <a:off x="6060375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Shape 2659"/>
            <p:cNvSpPr/>
            <p:nvPr/>
          </p:nvSpPr>
          <p:spPr>
            <a:xfrm>
              <a:off x="6060375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Shape 2660"/>
            <p:cNvSpPr/>
            <p:nvPr/>
          </p:nvSpPr>
          <p:spPr>
            <a:xfrm>
              <a:off x="6060375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Shape 2661"/>
            <p:cNvSpPr/>
            <p:nvPr/>
          </p:nvSpPr>
          <p:spPr>
            <a:xfrm>
              <a:off x="6060375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Shape 2662"/>
            <p:cNvSpPr/>
            <p:nvPr/>
          </p:nvSpPr>
          <p:spPr>
            <a:xfrm>
              <a:off x="6060375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Shape 2663"/>
            <p:cNvSpPr/>
            <p:nvPr/>
          </p:nvSpPr>
          <p:spPr>
            <a:xfrm>
              <a:off x="6060375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Shape 2664"/>
            <p:cNvSpPr/>
            <p:nvPr/>
          </p:nvSpPr>
          <p:spPr>
            <a:xfrm>
              <a:off x="6210875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Shape 2665"/>
            <p:cNvSpPr/>
            <p:nvPr/>
          </p:nvSpPr>
          <p:spPr>
            <a:xfrm>
              <a:off x="6210875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Shape 2666"/>
            <p:cNvSpPr/>
            <p:nvPr/>
          </p:nvSpPr>
          <p:spPr>
            <a:xfrm>
              <a:off x="621087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Shape 2667"/>
            <p:cNvSpPr/>
            <p:nvPr/>
          </p:nvSpPr>
          <p:spPr>
            <a:xfrm>
              <a:off x="621087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Shape 2668"/>
            <p:cNvSpPr/>
            <p:nvPr/>
          </p:nvSpPr>
          <p:spPr>
            <a:xfrm>
              <a:off x="621087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Shape 2669"/>
            <p:cNvSpPr/>
            <p:nvPr/>
          </p:nvSpPr>
          <p:spPr>
            <a:xfrm>
              <a:off x="6361375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Shape 2670"/>
            <p:cNvSpPr/>
            <p:nvPr/>
          </p:nvSpPr>
          <p:spPr>
            <a:xfrm>
              <a:off x="636137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Shape 2671"/>
            <p:cNvSpPr/>
            <p:nvPr/>
          </p:nvSpPr>
          <p:spPr>
            <a:xfrm>
              <a:off x="666240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2" name="Shape 267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80BFB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0BFB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2673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Shape 267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2675" name="Shape 2675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▪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●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○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■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2676" name="Shape 2676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▪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●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○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■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2677" name="Shape 2677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▪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●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○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■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grpSp>
        <p:nvGrpSpPr>
          <p:cNvPr id="2678" name="Shape 2678"/>
          <p:cNvGrpSpPr/>
          <p:nvPr/>
        </p:nvGrpSpPr>
        <p:grpSpPr>
          <a:xfrm rot="10800000">
            <a:off x="8851390" y="28610"/>
            <a:ext cx="264109" cy="5086399"/>
            <a:chOff x="5307800" y="238125"/>
            <a:chExt cx="272025" cy="5238850"/>
          </a:xfrm>
        </p:grpSpPr>
        <p:sp>
          <p:nvSpPr>
            <p:cNvPr id="2679" name="Shape 2679"/>
            <p:cNvSpPr/>
            <p:nvPr/>
          </p:nvSpPr>
          <p:spPr>
            <a:xfrm>
              <a:off x="5307800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Shape 2680"/>
            <p:cNvSpPr/>
            <p:nvPr/>
          </p:nvSpPr>
          <p:spPr>
            <a:xfrm>
              <a:off x="530780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Shape 2681"/>
            <p:cNvSpPr/>
            <p:nvPr/>
          </p:nvSpPr>
          <p:spPr>
            <a:xfrm>
              <a:off x="5307800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Shape 2682"/>
            <p:cNvSpPr/>
            <p:nvPr/>
          </p:nvSpPr>
          <p:spPr>
            <a:xfrm>
              <a:off x="530780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Shape 2683"/>
            <p:cNvSpPr/>
            <p:nvPr/>
          </p:nvSpPr>
          <p:spPr>
            <a:xfrm>
              <a:off x="5307800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Shape 2684"/>
            <p:cNvSpPr/>
            <p:nvPr/>
          </p:nvSpPr>
          <p:spPr>
            <a:xfrm>
              <a:off x="530780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Shape 2685"/>
            <p:cNvSpPr/>
            <p:nvPr/>
          </p:nvSpPr>
          <p:spPr>
            <a:xfrm>
              <a:off x="5307800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Shape 2686"/>
            <p:cNvSpPr/>
            <p:nvPr/>
          </p:nvSpPr>
          <p:spPr>
            <a:xfrm>
              <a:off x="530780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Shape 2687"/>
            <p:cNvSpPr/>
            <p:nvPr/>
          </p:nvSpPr>
          <p:spPr>
            <a:xfrm>
              <a:off x="5307800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Shape 2688"/>
            <p:cNvSpPr/>
            <p:nvPr/>
          </p:nvSpPr>
          <p:spPr>
            <a:xfrm>
              <a:off x="530780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Shape 2689"/>
            <p:cNvSpPr/>
            <p:nvPr/>
          </p:nvSpPr>
          <p:spPr>
            <a:xfrm>
              <a:off x="5307800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Shape 2690"/>
            <p:cNvSpPr/>
            <p:nvPr/>
          </p:nvSpPr>
          <p:spPr>
            <a:xfrm>
              <a:off x="5307800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Shape 2691"/>
            <p:cNvSpPr/>
            <p:nvPr/>
          </p:nvSpPr>
          <p:spPr>
            <a:xfrm>
              <a:off x="530780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Shape 2692"/>
            <p:cNvSpPr/>
            <p:nvPr/>
          </p:nvSpPr>
          <p:spPr>
            <a:xfrm>
              <a:off x="5307800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Shape 2693"/>
            <p:cNvSpPr/>
            <p:nvPr/>
          </p:nvSpPr>
          <p:spPr>
            <a:xfrm>
              <a:off x="5307800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Shape 2694"/>
            <p:cNvSpPr/>
            <p:nvPr/>
          </p:nvSpPr>
          <p:spPr>
            <a:xfrm>
              <a:off x="5307800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Shape 2695"/>
            <p:cNvSpPr/>
            <p:nvPr/>
          </p:nvSpPr>
          <p:spPr>
            <a:xfrm>
              <a:off x="530780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Shape 2696"/>
            <p:cNvSpPr/>
            <p:nvPr/>
          </p:nvSpPr>
          <p:spPr>
            <a:xfrm>
              <a:off x="530780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Shape 2697"/>
            <p:cNvSpPr/>
            <p:nvPr/>
          </p:nvSpPr>
          <p:spPr>
            <a:xfrm>
              <a:off x="5307800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Shape 2698"/>
            <p:cNvSpPr/>
            <p:nvPr/>
          </p:nvSpPr>
          <p:spPr>
            <a:xfrm>
              <a:off x="5307800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Shape 2699"/>
            <p:cNvSpPr/>
            <p:nvPr/>
          </p:nvSpPr>
          <p:spPr>
            <a:xfrm>
              <a:off x="5307800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Shape 2700"/>
            <p:cNvSpPr/>
            <p:nvPr/>
          </p:nvSpPr>
          <p:spPr>
            <a:xfrm>
              <a:off x="5307800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Shape 2701"/>
            <p:cNvSpPr/>
            <p:nvPr/>
          </p:nvSpPr>
          <p:spPr>
            <a:xfrm>
              <a:off x="5307800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Shape 2702"/>
            <p:cNvSpPr/>
            <p:nvPr/>
          </p:nvSpPr>
          <p:spPr>
            <a:xfrm>
              <a:off x="530780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Shape 2703"/>
            <p:cNvSpPr/>
            <p:nvPr/>
          </p:nvSpPr>
          <p:spPr>
            <a:xfrm>
              <a:off x="5307800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Shape 2704"/>
            <p:cNvSpPr/>
            <p:nvPr/>
          </p:nvSpPr>
          <p:spPr>
            <a:xfrm>
              <a:off x="5307800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Shape 2705"/>
            <p:cNvSpPr/>
            <p:nvPr/>
          </p:nvSpPr>
          <p:spPr>
            <a:xfrm>
              <a:off x="5307800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Shape 2706"/>
            <p:cNvSpPr/>
            <p:nvPr/>
          </p:nvSpPr>
          <p:spPr>
            <a:xfrm>
              <a:off x="5307800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Shape 2707"/>
            <p:cNvSpPr/>
            <p:nvPr/>
          </p:nvSpPr>
          <p:spPr>
            <a:xfrm>
              <a:off x="5307800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Shape 2708"/>
            <p:cNvSpPr/>
            <p:nvPr/>
          </p:nvSpPr>
          <p:spPr>
            <a:xfrm>
              <a:off x="530780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Shape 2709"/>
            <p:cNvSpPr/>
            <p:nvPr/>
          </p:nvSpPr>
          <p:spPr>
            <a:xfrm>
              <a:off x="5307800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Shape 2710"/>
            <p:cNvSpPr/>
            <p:nvPr/>
          </p:nvSpPr>
          <p:spPr>
            <a:xfrm>
              <a:off x="530780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Shape 2711"/>
            <p:cNvSpPr/>
            <p:nvPr/>
          </p:nvSpPr>
          <p:spPr>
            <a:xfrm>
              <a:off x="5307800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Shape 2712"/>
            <p:cNvSpPr/>
            <p:nvPr/>
          </p:nvSpPr>
          <p:spPr>
            <a:xfrm>
              <a:off x="5307800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Shape 2713"/>
            <p:cNvSpPr/>
            <p:nvPr/>
          </p:nvSpPr>
          <p:spPr>
            <a:xfrm>
              <a:off x="5307800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Shape 2714"/>
            <p:cNvSpPr/>
            <p:nvPr/>
          </p:nvSpPr>
          <p:spPr>
            <a:xfrm>
              <a:off x="5458325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Shape 2715"/>
            <p:cNvSpPr/>
            <p:nvPr/>
          </p:nvSpPr>
          <p:spPr>
            <a:xfrm>
              <a:off x="5458325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Shape 2716"/>
            <p:cNvSpPr/>
            <p:nvPr/>
          </p:nvSpPr>
          <p:spPr>
            <a:xfrm>
              <a:off x="5458325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Shape 2717"/>
            <p:cNvSpPr/>
            <p:nvPr/>
          </p:nvSpPr>
          <p:spPr>
            <a:xfrm>
              <a:off x="5458325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Shape 2718"/>
            <p:cNvSpPr/>
            <p:nvPr/>
          </p:nvSpPr>
          <p:spPr>
            <a:xfrm>
              <a:off x="5458325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Shape 2719"/>
            <p:cNvSpPr/>
            <p:nvPr/>
          </p:nvSpPr>
          <p:spPr>
            <a:xfrm>
              <a:off x="5458325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Shape 2720"/>
            <p:cNvSpPr/>
            <p:nvPr/>
          </p:nvSpPr>
          <p:spPr>
            <a:xfrm>
              <a:off x="5458325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Shape 2721"/>
            <p:cNvSpPr/>
            <p:nvPr/>
          </p:nvSpPr>
          <p:spPr>
            <a:xfrm>
              <a:off x="5458325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Shape 2722"/>
            <p:cNvSpPr/>
            <p:nvPr/>
          </p:nvSpPr>
          <p:spPr>
            <a:xfrm>
              <a:off x="5458325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Shape 2723"/>
            <p:cNvSpPr/>
            <p:nvPr/>
          </p:nvSpPr>
          <p:spPr>
            <a:xfrm>
              <a:off x="5458325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Shape 2724"/>
            <p:cNvSpPr/>
            <p:nvPr/>
          </p:nvSpPr>
          <p:spPr>
            <a:xfrm>
              <a:off x="5458325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Shape 2725"/>
            <p:cNvSpPr/>
            <p:nvPr/>
          </p:nvSpPr>
          <p:spPr>
            <a:xfrm>
              <a:off x="5458325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Shape 2726"/>
            <p:cNvSpPr/>
            <p:nvPr/>
          </p:nvSpPr>
          <p:spPr>
            <a:xfrm>
              <a:off x="5458325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Shape 2727"/>
            <p:cNvSpPr/>
            <p:nvPr/>
          </p:nvSpPr>
          <p:spPr>
            <a:xfrm>
              <a:off x="5458325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Shape 2728"/>
            <p:cNvSpPr/>
            <p:nvPr/>
          </p:nvSpPr>
          <p:spPr>
            <a:xfrm>
              <a:off x="5458325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Shape 2729"/>
            <p:cNvSpPr/>
            <p:nvPr/>
          </p:nvSpPr>
          <p:spPr>
            <a:xfrm>
              <a:off x="5458325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Shape 2730"/>
            <p:cNvSpPr/>
            <p:nvPr/>
          </p:nvSpPr>
          <p:spPr>
            <a:xfrm>
              <a:off x="5458325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Shape 2731"/>
            <p:cNvSpPr/>
            <p:nvPr/>
          </p:nvSpPr>
          <p:spPr>
            <a:xfrm>
              <a:off x="5458325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Shape 2732"/>
            <p:cNvSpPr/>
            <p:nvPr/>
          </p:nvSpPr>
          <p:spPr>
            <a:xfrm>
              <a:off x="5458325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Shape 2733"/>
            <p:cNvSpPr/>
            <p:nvPr/>
          </p:nvSpPr>
          <p:spPr>
            <a:xfrm>
              <a:off x="5458325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Shape 2734"/>
            <p:cNvSpPr/>
            <p:nvPr/>
          </p:nvSpPr>
          <p:spPr>
            <a:xfrm>
              <a:off x="5458325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Shape 2735"/>
            <p:cNvSpPr/>
            <p:nvPr/>
          </p:nvSpPr>
          <p:spPr>
            <a:xfrm>
              <a:off x="5458325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6" name="Shape 2736"/>
          <p:cNvGrpSpPr/>
          <p:nvPr/>
        </p:nvGrpSpPr>
        <p:grpSpPr>
          <a:xfrm rot="10800000">
            <a:off x="7828473" y="28610"/>
            <a:ext cx="1140880" cy="5086399"/>
            <a:chOff x="5458325" y="238125"/>
            <a:chExt cx="1175075" cy="5238850"/>
          </a:xfrm>
        </p:grpSpPr>
        <p:sp>
          <p:nvSpPr>
            <p:cNvPr id="2737" name="Shape 2737"/>
            <p:cNvSpPr/>
            <p:nvPr/>
          </p:nvSpPr>
          <p:spPr>
            <a:xfrm>
              <a:off x="5458325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Shape 2738"/>
            <p:cNvSpPr/>
            <p:nvPr/>
          </p:nvSpPr>
          <p:spPr>
            <a:xfrm>
              <a:off x="5458325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Shape 2739"/>
            <p:cNvSpPr/>
            <p:nvPr/>
          </p:nvSpPr>
          <p:spPr>
            <a:xfrm>
              <a:off x="5458325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Shape 2740"/>
            <p:cNvSpPr/>
            <p:nvPr/>
          </p:nvSpPr>
          <p:spPr>
            <a:xfrm>
              <a:off x="5458325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Shape 2741"/>
            <p:cNvSpPr/>
            <p:nvPr/>
          </p:nvSpPr>
          <p:spPr>
            <a:xfrm>
              <a:off x="5458325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Shape 2742"/>
            <p:cNvSpPr/>
            <p:nvPr/>
          </p:nvSpPr>
          <p:spPr>
            <a:xfrm>
              <a:off x="5458325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Shape 2743"/>
            <p:cNvSpPr/>
            <p:nvPr/>
          </p:nvSpPr>
          <p:spPr>
            <a:xfrm>
              <a:off x="5458325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Shape 2744"/>
            <p:cNvSpPr/>
            <p:nvPr/>
          </p:nvSpPr>
          <p:spPr>
            <a:xfrm>
              <a:off x="5458325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Shape 2745"/>
            <p:cNvSpPr/>
            <p:nvPr/>
          </p:nvSpPr>
          <p:spPr>
            <a:xfrm>
              <a:off x="5458325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Shape 2746"/>
            <p:cNvSpPr/>
            <p:nvPr/>
          </p:nvSpPr>
          <p:spPr>
            <a:xfrm>
              <a:off x="5458325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Shape 2747"/>
            <p:cNvSpPr/>
            <p:nvPr/>
          </p:nvSpPr>
          <p:spPr>
            <a:xfrm>
              <a:off x="5458325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Shape 2748"/>
            <p:cNvSpPr/>
            <p:nvPr/>
          </p:nvSpPr>
          <p:spPr>
            <a:xfrm>
              <a:off x="5458325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Shape 2749"/>
            <p:cNvSpPr/>
            <p:nvPr/>
          </p:nvSpPr>
          <p:spPr>
            <a:xfrm>
              <a:off x="5458325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Shape 2750"/>
            <p:cNvSpPr/>
            <p:nvPr/>
          </p:nvSpPr>
          <p:spPr>
            <a:xfrm>
              <a:off x="5608825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Shape 2751"/>
            <p:cNvSpPr/>
            <p:nvPr/>
          </p:nvSpPr>
          <p:spPr>
            <a:xfrm>
              <a:off x="560882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Shape 2752"/>
            <p:cNvSpPr/>
            <p:nvPr/>
          </p:nvSpPr>
          <p:spPr>
            <a:xfrm>
              <a:off x="5608825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Shape 2753"/>
            <p:cNvSpPr/>
            <p:nvPr/>
          </p:nvSpPr>
          <p:spPr>
            <a:xfrm>
              <a:off x="5608825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60882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Shape 2755"/>
            <p:cNvSpPr/>
            <p:nvPr/>
          </p:nvSpPr>
          <p:spPr>
            <a:xfrm>
              <a:off x="5608825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Shape 2756"/>
            <p:cNvSpPr/>
            <p:nvPr/>
          </p:nvSpPr>
          <p:spPr>
            <a:xfrm>
              <a:off x="560882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Shape 2757"/>
            <p:cNvSpPr/>
            <p:nvPr/>
          </p:nvSpPr>
          <p:spPr>
            <a:xfrm>
              <a:off x="5608825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60882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Shape 2759"/>
            <p:cNvSpPr/>
            <p:nvPr/>
          </p:nvSpPr>
          <p:spPr>
            <a:xfrm>
              <a:off x="5608825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Shape 2760"/>
            <p:cNvSpPr/>
            <p:nvPr/>
          </p:nvSpPr>
          <p:spPr>
            <a:xfrm>
              <a:off x="5608825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Shape 2761"/>
            <p:cNvSpPr/>
            <p:nvPr/>
          </p:nvSpPr>
          <p:spPr>
            <a:xfrm>
              <a:off x="560882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Shape 2762"/>
            <p:cNvSpPr/>
            <p:nvPr/>
          </p:nvSpPr>
          <p:spPr>
            <a:xfrm>
              <a:off x="5608825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Shape 2763"/>
            <p:cNvSpPr/>
            <p:nvPr/>
          </p:nvSpPr>
          <p:spPr>
            <a:xfrm>
              <a:off x="5608825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Shape 2764"/>
            <p:cNvSpPr/>
            <p:nvPr/>
          </p:nvSpPr>
          <p:spPr>
            <a:xfrm>
              <a:off x="560882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Shape 2765"/>
            <p:cNvSpPr/>
            <p:nvPr/>
          </p:nvSpPr>
          <p:spPr>
            <a:xfrm>
              <a:off x="5608825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Shape 2766"/>
            <p:cNvSpPr/>
            <p:nvPr/>
          </p:nvSpPr>
          <p:spPr>
            <a:xfrm>
              <a:off x="560882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Shape 2767"/>
            <p:cNvSpPr/>
            <p:nvPr/>
          </p:nvSpPr>
          <p:spPr>
            <a:xfrm>
              <a:off x="560882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Shape 2768"/>
            <p:cNvSpPr/>
            <p:nvPr/>
          </p:nvSpPr>
          <p:spPr>
            <a:xfrm>
              <a:off x="5608825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Shape 2769"/>
            <p:cNvSpPr/>
            <p:nvPr/>
          </p:nvSpPr>
          <p:spPr>
            <a:xfrm>
              <a:off x="560882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Shape 2770"/>
            <p:cNvSpPr/>
            <p:nvPr/>
          </p:nvSpPr>
          <p:spPr>
            <a:xfrm>
              <a:off x="560882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Shape 2771"/>
            <p:cNvSpPr/>
            <p:nvPr/>
          </p:nvSpPr>
          <p:spPr>
            <a:xfrm>
              <a:off x="5608825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Shape 2772"/>
            <p:cNvSpPr/>
            <p:nvPr/>
          </p:nvSpPr>
          <p:spPr>
            <a:xfrm>
              <a:off x="5608825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Shape 2773"/>
            <p:cNvSpPr/>
            <p:nvPr/>
          </p:nvSpPr>
          <p:spPr>
            <a:xfrm>
              <a:off x="560882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Shape 2774"/>
            <p:cNvSpPr/>
            <p:nvPr/>
          </p:nvSpPr>
          <p:spPr>
            <a:xfrm>
              <a:off x="5608825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Shape 2775"/>
            <p:cNvSpPr/>
            <p:nvPr/>
          </p:nvSpPr>
          <p:spPr>
            <a:xfrm>
              <a:off x="5608825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Shape 2776"/>
            <p:cNvSpPr/>
            <p:nvPr/>
          </p:nvSpPr>
          <p:spPr>
            <a:xfrm>
              <a:off x="5608825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Shape 2777"/>
            <p:cNvSpPr/>
            <p:nvPr/>
          </p:nvSpPr>
          <p:spPr>
            <a:xfrm>
              <a:off x="5608825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Shape 2778"/>
            <p:cNvSpPr/>
            <p:nvPr/>
          </p:nvSpPr>
          <p:spPr>
            <a:xfrm>
              <a:off x="560882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Shape 2779"/>
            <p:cNvSpPr/>
            <p:nvPr/>
          </p:nvSpPr>
          <p:spPr>
            <a:xfrm>
              <a:off x="560882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Shape 2780"/>
            <p:cNvSpPr/>
            <p:nvPr/>
          </p:nvSpPr>
          <p:spPr>
            <a:xfrm>
              <a:off x="5608825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Shape 2781"/>
            <p:cNvSpPr/>
            <p:nvPr/>
          </p:nvSpPr>
          <p:spPr>
            <a:xfrm>
              <a:off x="5759350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Shape 2782"/>
            <p:cNvSpPr/>
            <p:nvPr/>
          </p:nvSpPr>
          <p:spPr>
            <a:xfrm>
              <a:off x="5759350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Shape 2783"/>
            <p:cNvSpPr/>
            <p:nvPr/>
          </p:nvSpPr>
          <p:spPr>
            <a:xfrm>
              <a:off x="5759350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Shape 2784"/>
            <p:cNvSpPr/>
            <p:nvPr/>
          </p:nvSpPr>
          <p:spPr>
            <a:xfrm>
              <a:off x="5759350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Shape 2785"/>
            <p:cNvSpPr/>
            <p:nvPr/>
          </p:nvSpPr>
          <p:spPr>
            <a:xfrm>
              <a:off x="5759350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Shape 2786"/>
            <p:cNvSpPr/>
            <p:nvPr/>
          </p:nvSpPr>
          <p:spPr>
            <a:xfrm>
              <a:off x="5759350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Shape 2787"/>
            <p:cNvSpPr/>
            <p:nvPr/>
          </p:nvSpPr>
          <p:spPr>
            <a:xfrm>
              <a:off x="5759350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Shape 2788"/>
            <p:cNvSpPr/>
            <p:nvPr/>
          </p:nvSpPr>
          <p:spPr>
            <a:xfrm>
              <a:off x="5759350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Shape 2789"/>
            <p:cNvSpPr/>
            <p:nvPr/>
          </p:nvSpPr>
          <p:spPr>
            <a:xfrm>
              <a:off x="5759350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Shape 2790"/>
            <p:cNvSpPr/>
            <p:nvPr/>
          </p:nvSpPr>
          <p:spPr>
            <a:xfrm>
              <a:off x="5759350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Shape 2791"/>
            <p:cNvSpPr/>
            <p:nvPr/>
          </p:nvSpPr>
          <p:spPr>
            <a:xfrm>
              <a:off x="5759350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Shape 2792"/>
            <p:cNvSpPr/>
            <p:nvPr/>
          </p:nvSpPr>
          <p:spPr>
            <a:xfrm>
              <a:off x="590985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Shape 2793"/>
            <p:cNvSpPr/>
            <p:nvPr/>
          </p:nvSpPr>
          <p:spPr>
            <a:xfrm>
              <a:off x="5909850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Shape 2794"/>
            <p:cNvSpPr/>
            <p:nvPr/>
          </p:nvSpPr>
          <p:spPr>
            <a:xfrm>
              <a:off x="5909850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Shape 2795"/>
            <p:cNvSpPr/>
            <p:nvPr/>
          </p:nvSpPr>
          <p:spPr>
            <a:xfrm>
              <a:off x="6060375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Shape 2796"/>
            <p:cNvSpPr/>
            <p:nvPr/>
          </p:nvSpPr>
          <p:spPr>
            <a:xfrm>
              <a:off x="621087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Shape 2797"/>
            <p:cNvSpPr/>
            <p:nvPr/>
          </p:nvSpPr>
          <p:spPr>
            <a:xfrm>
              <a:off x="621087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Shape 2798"/>
            <p:cNvSpPr/>
            <p:nvPr/>
          </p:nvSpPr>
          <p:spPr>
            <a:xfrm>
              <a:off x="6511900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9" name="Shape 2799"/>
          <p:cNvGrpSpPr/>
          <p:nvPr/>
        </p:nvGrpSpPr>
        <p:grpSpPr>
          <a:xfrm rot="10800000">
            <a:off x="7682357" y="28610"/>
            <a:ext cx="994736" cy="4940279"/>
            <a:chOff x="5759350" y="388625"/>
            <a:chExt cx="1024550" cy="5088350"/>
          </a:xfrm>
        </p:grpSpPr>
        <p:sp>
          <p:nvSpPr>
            <p:cNvPr id="2800" name="Shape 2800"/>
            <p:cNvSpPr/>
            <p:nvPr/>
          </p:nvSpPr>
          <p:spPr>
            <a:xfrm>
              <a:off x="5759350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Shape 2801"/>
            <p:cNvSpPr/>
            <p:nvPr/>
          </p:nvSpPr>
          <p:spPr>
            <a:xfrm>
              <a:off x="5759350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Shape 2802"/>
            <p:cNvSpPr/>
            <p:nvPr/>
          </p:nvSpPr>
          <p:spPr>
            <a:xfrm>
              <a:off x="5759350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Shape 2803"/>
            <p:cNvSpPr/>
            <p:nvPr/>
          </p:nvSpPr>
          <p:spPr>
            <a:xfrm>
              <a:off x="5759350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Shape 2804"/>
            <p:cNvSpPr/>
            <p:nvPr/>
          </p:nvSpPr>
          <p:spPr>
            <a:xfrm>
              <a:off x="5759350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Shape 2805"/>
            <p:cNvSpPr/>
            <p:nvPr/>
          </p:nvSpPr>
          <p:spPr>
            <a:xfrm>
              <a:off x="5759350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Shape 2806"/>
            <p:cNvSpPr/>
            <p:nvPr/>
          </p:nvSpPr>
          <p:spPr>
            <a:xfrm>
              <a:off x="5759350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Shape 2807"/>
            <p:cNvSpPr/>
            <p:nvPr/>
          </p:nvSpPr>
          <p:spPr>
            <a:xfrm>
              <a:off x="5909850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Shape 2808"/>
            <p:cNvSpPr/>
            <p:nvPr/>
          </p:nvSpPr>
          <p:spPr>
            <a:xfrm>
              <a:off x="5909850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Shape 2809"/>
            <p:cNvSpPr/>
            <p:nvPr/>
          </p:nvSpPr>
          <p:spPr>
            <a:xfrm>
              <a:off x="5909850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Shape 2810"/>
            <p:cNvSpPr/>
            <p:nvPr/>
          </p:nvSpPr>
          <p:spPr>
            <a:xfrm>
              <a:off x="5909850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Shape 2811"/>
            <p:cNvSpPr/>
            <p:nvPr/>
          </p:nvSpPr>
          <p:spPr>
            <a:xfrm>
              <a:off x="5909850" y="17432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Shape 2812"/>
            <p:cNvSpPr/>
            <p:nvPr/>
          </p:nvSpPr>
          <p:spPr>
            <a:xfrm>
              <a:off x="5909850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Shape 2813"/>
            <p:cNvSpPr/>
            <p:nvPr/>
          </p:nvSpPr>
          <p:spPr>
            <a:xfrm>
              <a:off x="590985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Shape 2814"/>
            <p:cNvSpPr/>
            <p:nvPr/>
          </p:nvSpPr>
          <p:spPr>
            <a:xfrm>
              <a:off x="5909850" y="29473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Shape 2815"/>
            <p:cNvSpPr/>
            <p:nvPr/>
          </p:nvSpPr>
          <p:spPr>
            <a:xfrm>
              <a:off x="5909850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Shape 2816"/>
            <p:cNvSpPr/>
            <p:nvPr/>
          </p:nvSpPr>
          <p:spPr>
            <a:xfrm>
              <a:off x="5909850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Shape 2817"/>
            <p:cNvSpPr/>
            <p:nvPr/>
          </p:nvSpPr>
          <p:spPr>
            <a:xfrm>
              <a:off x="5909850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Shape 2818"/>
            <p:cNvSpPr/>
            <p:nvPr/>
          </p:nvSpPr>
          <p:spPr>
            <a:xfrm>
              <a:off x="5909850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Shape 2819"/>
            <p:cNvSpPr/>
            <p:nvPr/>
          </p:nvSpPr>
          <p:spPr>
            <a:xfrm>
              <a:off x="5909850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Shape 2820"/>
            <p:cNvSpPr/>
            <p:nvPr/>
          </p:nvSpPr>
          <p:spPr>
            <a:xfrm>
              <a:off x="5909850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Shape 2821"/>
            <p:cNvSpPr/>
            <p:nvPr/>
          </p:nvSpPr>
          <p:spPr>
            <a:xfrm>
              <a:off x="5909850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Shape 2822"/>
            <p:cNvSpPr/>
            <p:nvPr/>
          </p:nvSpPr>
          <p:spPr>
            <a:xfrm>
              <a:off x="5909850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Shape 2823"/>
            <p:cNvSpPr/>
            <p:nvPr/>
          </p:nvSpPr>
          <p:spPr>
            <a:xfrm>
              <a:off x="590985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Shape 2824"/>
            <p:cNvSpPr/>
            <p:nvPr/>
          </p:nvSpPr>
          <p:spPr>
            <a:xfrm>
              <a:off x="5909850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Shape 2825"/>
            <p:cNvSpPr/>
            <p:nvPr/>
          </p:nvSpPr>
          <p:spPr>
            <a:xfrm>
              <a:off x="5909850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Shape 2826"/>
            <p:cNvSpPr/>
            <p:nvPr/>
          </p:nvSpPr>
          <p:spPr>
            <a:xfrm>
              <a:off x="6060375" y="5391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Shape 2827"/>
            <p:cNvSpPr/>
            <p:nvPr/>
          </p:nvSpPr>
          <p:spPr>
            <a:xfrm>
              <a:off x="6060375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Shape 2828"/>
            <p:cNvSpPr/>
            <p:nvPr/>
          </p:nvSpPr>
          <p:spPr>
            <a:xfrm>
              <a:off x="6060375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Shape 2829"/>
            <p:cNvSpPr/>
            <p:nvPr/>
          </p:nvSpPr>
          <p:spPr>
            <a:xfrm>
              <a:off x="6060375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Shape 2830"/>
            <p:cNvSpPr/>
            <p:nvPr/>
          </p:nvSpPr>
          <p:spPr>
            <a:xfrm>
              <a:off x="6060375" y="14422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Shape 2831"/>
            <p:cNvSpPr/>
            <p:nvPr/>
          </p:nvSpPr>
          <p:spPr>
            <a:xfrm>
              <a:off x="6060375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Shape 2832"/>
            <p:cNvSpPr/>
            <p:nvPr/>
          </p:nvSpPr>
          <p:spPr>
            <a:xfrm>
              <a:off x="6060375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Shape 2833"/>
            <p:cNvSpPr/>
            <p:nvPr/>
          </p:nvSpPr>
          <p:spPr>
            <a:xfrm>
              <a:off x="6060375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Shape 2834"/>
            <p:cNvSpPr/>
            <p:nvPr/>
          </p:nvSpPr>
          <p:spPr>
            <a:xfrm>
              <a:off x="6060375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Shape 2835"/>
            <p:cNvSpPr/>
            <p:nvPr/>
          </p:nvSpPr>
          <p:spPr>
            <a:xfrm>
              <a:off x="6060375" y="24957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Shape 2836"/>
            <p:cNvSpPr/>
            <p:nvPr/>
          </p:nvSpPr>
          <p:spPr>
            <a:xfrm>
              <a:off x="6060375" y="26462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Shape 2837"/>
            <p:cNvSpPr/>
            <p:nvPr/>
          </p:nvSpPr>
          <p:spPr>
            <a:xfrm>
              <a:off x="6060375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Shape 2838"/>
            <p:cNvSpPr/>
            <p:nvPr/>
          </p:nvSpPr>
          <p:spPr>
            <a:xfrm>
              <a:off x="6060375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Shape 2839"/>
            <p:cNvSpPr/>
            <p:nvPr/>
          </p:nvSpPr>
          <p:spPr>
            <a:xfrm>
              <a:off x="6060375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Shape 2840"/>
            <p:cNvSpPr/>
            <p:nvPr/>
          </p:nvSpPr>
          <p:spPr>
            <a:xfrm>
              <a:off x="6060375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Shape 2841"/>
            <p:cNvSpPr/>
            <p:nvPr/>
          </p:nvSpPr>
          <p:spPr>
            <a:xfrm>
              <a:off x="6060375" y="33988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Shape 2842"/>
            <p:cNvSpPr/>
            <p:nvPr/>
          </p:nvSpPr>
          <p:spPr>
            <a:xfrm>
              <a:off x="6060375" y="35493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Shape 2843"/>
            <p:cNvSpPr/>
            <p:nvPr/>
          </p:nvSpPr>
          <p:spPr>
            <a:xfrm>
              <a:off x="6060375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Shape 2844"/>
            <p:cNvSpPr/>
            <p:nvPr/>
          </p:nvSpPr>
          <p:spPr>
            <a:xfrm>
              <a:off x="6060375" y="41514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Shape 2845"/>
            <p:cNvSpPr/>
            <p:nvPr/>
          </p:nvSpPr>
          <p:spPr>
            <a:xfrm>
              <a:off x="6060375" y="43019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Shape 2846"/>
            <p:cNvSpPr/>
            <p:nvPr/>
          </p:nvSpPr>
          <p:spPr>
            <a:xfrm>
              <a:off x="6060375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Shape 2847"/>
            <p:cNvSpPr/>
            <p:nvPr/>
          </p:nvSpPr>
          <p:spPr>
            <a:xfrm>
              <a:off x="6060375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Shape 2848"/>
            <p:cNvSpPr/>
            <p:nvPr/>
          </p:nvSpPr>
          <p:spPr>
            <a:xfrm>
              <a:off x="6060375" y="49039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Shape 2849"/>
            <p:cNvSpPr/>
            <p:nvPr/>
          </p:nvSpPr>
          <p:spPr>
            <a:xfrm>
              <a:off x="6060375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Shape 2850"/>
            <p:cNvSpPr/>
            <p:nvPr/>
          </p:nvSpPr>
          <p:spPr>
            <a:xfrm>
              <a:off x="6060375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Shape 2851"/>
            <p:cNvSpPr/>
            <p:nvPr/>
          </p:nvSpPr>
          <p:spPr>
            <a:xfrm>
              <a:off x="6060375" y="53554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Shape 2852"/>
            <p:cNvSpPr/>
            <p:nvPr/>
          </p:nvSpPr>
          <p:spPr>
            <a:xfrm>
              <a:off x="621087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Shape 2853"/>
            <p:cNvSpPr/>
            <p:nvPr/>
          </p:nvSpPr>
          <p:spPr>
            <a:xfrm>
              <a:off x="621087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Shape 2854"/>
            <p:cNvSpPr/>
            <p:nvPr/>
          </p:nvSpPr>
          <p:spPr>
            <a:xfrm>
              <a:off x="6210875" y="11411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Shape 2855"/>
            <p:cNvSpPr/>
            <p:nvPr/>
          </p:nvSpPr>
          <p:spPr>
            <a:xfrm>
              <a:off x="621087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Shape 2856"/>
            <p:cNvSpPr/>
            <p:nvPr/>
          </p:nvSpPr>
          <p:spPr>
            <a:xfrm>
              <a:off x="621087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Shape 2857"/>
            <p:cNvSpPr/>
            <p:nvPr/>
          </p:nvSpPr>
          <p:spPr>
            <a:xfrm>
              <a:off x="6210875" y="18937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Shape 2858"/>
            <p:cNvSpPr/>
            <p:nvPr/>
          </p:nvSpPr>
          <p:spPr>
            <a:xfrm>
              <a:off x="621087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Shape 2859"/>
            <p:cNvSpPr/>
            <p:nvPr/>
          </p:nvSpPr>
          <p:spPr>
            <a:xfrm>
              <a:off x="6210875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Shape 2860"/>
            <p:cNvSpPr/>
            <p:nvPr/>
          </p:nvSpPr>
          <p:spPr>
            <a:xfrm>
              <a:off x="6210875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Shape 2861"/>
            <p:cNvSpPr/>
            <p:nvPr/>
          </p:nvSpPr>
          <p:spPr>
            <a:xfrm>
              <a:off x="621087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Shape 2862"/>
            <p:cNvSpPr/>
            <p:nvPr/>
          </p:nvSpPr>
          <p:spPr>
            <a:xfrm>
              <a:off x="621087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Shape 2863"/>
            <p:cNvSpPr/>
            <p:nvPr/>
          </p:nvSpPr>
          <p:spPr>
            <a:xfrm>
              <a:off x="6210875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Shape 2864"/>
            <p:cNvSpPr/>
            <p:nvPr/>
          </p:nvSpPr>
          <p:spPr>
            <a:xfrm>
              <a:off x="621087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Shape 2865"/>
            <p:cNvSpPr/>
            <p:nvPr/>
          </p:nvSpPr>
          <p:spPr>
            <a:xfrm>
              <a:off x="6210875" y="40008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Shape 2866"/>
            <p:cNvSpPr/>
            <p:nvPr/>
          </p:nvSpPr>
          <p:spPr>
            <a:xfrm>
              <a:off x="621087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Shape 2867"/>
            <p:cNvSpPr/>
            <p:nvPr/>
          </p:nvSpPr>
          <p:spPr>
            <a:xfrm>
              <a:off x="621087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Shape 2868"/>
            <p:cNvSpPr/>
            <p:nvPr/>
          </p:nvSpPr>
          <p:spPr>
            <a:xfrm>
              <a:off x="6210875" y="44524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Shape 2869"/>
            <p:cNvSpPr/>
            <p:nvPr/>
          </p:nvSpPr>
          <p:spPr>
            <a:xfrm>
              <a:off x="6210875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Shape 2870"/>
            <p:cNvSpPr/>
            <p:nvPr/>
          </p:nvSpPr>
          <p:spPr>
            <a:xfrm>
              <a:off x="6210875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Shape 2871"/>
            <p:cNvSpPr/>
            <p:nvPr/>
          </p:nvSpPr>
          <p:spPr>
            <a:xfrm>
              <a:off x="621087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Shape 2872"/>
            <p:cNvSpPr/>
            <p:nvPr/>
          </p:nvSpPr>
          <p:spPr>
            <a:xfrm>
              <a:off x="6361375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Shape 2873"/>
            <p:cNvSpPr/>
            <p:nvPr/>
          </p:nvSpPr>
          <p:spPr>
            <a:xfrm>
              <a:off x="6361375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Shape 2874"/>
            <p:cNvSpPr/>
            <p:nvPr/>
          </p:nvSpPr>
          <p:spPr>
            <a:xfrm>
              <a:off x="6361375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Shape 2875"/>
            <p:cNvSpPr/>
            <p:nvPr/>
          </p:nvSpPr>
          <p:spPr>
            <a:xfrm>
              <a:off x="6361375" y="12917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Shape 2876"/>
            <p:cNvSpPr/>
            <p:nvPr/>
          </p:nvSpPr>
          <p:spPr>
            <a:xfrm>
              <a:off x="6361375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Shape 2877"/>
            <p:cNvSpPr/>
            <p:nvPr/>
          </p:nvSpPr>
          <p:spPr>
            <a:xfrm>
              <a:off x="6361375" y="20442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Shape 2878"/>
            <p:cNvSpPr/>
            <p:nvPr/>
          </p:nvSpPr>
          <p:spPr>
            <a:xfrm>
              <a:off x="636137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Shape 2879"/>
            <p:cNvSpPr/>
            <p:nvPr/>
          </p:nvSpPr>
          <p:spPr>
            <a:xfrm>
              <a:off x="636137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Shape 2880"/>
            <p:cNvSpPr/>
            <p:nvPr/>
          </p:nvSpPr>
          <p:spPr>
            <a:xfrm>
              <a:off x="6361375" y="30978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Shape 2881"/>
            <p:cNvSpPr/>
            <p:nvPr/>
          </p:nvSpPr>
          <p:spPr>
            <a:xfrm>
              <a:off x="636137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Shape 2882"/>
            <p:cNvSpPr/>
            <p:nvPr/>
          </p:nvSpPr>
          <p:spPr>
            <a:xfrm>
              <a:off x="6361375" y="35493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Shape 2883"/>
            <p:cNvSpPr/>
            <p:nvPr/>
          </p:nvSpPr>
          <p:spPr>
            <a:xfrm>
              <a:off x="636137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Shape 2884"/>
            <p:cNvSpPr/>
            <p:nvPr/>
          </p:nvSpPr>
          <p:spPr>
            <a:xfrm>
              <a:off x="6361375" y="38503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Shape 2885"/>
            <p:cNvSpPr/>
            <p:nvPr/>
          </p:nvSpPr>
          <p:spPr>
            <a:xfrm>
              <a:off x="636137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Shape 2886"/>
            <p:cNvSpPr/>
            <p:nvPr/>
          </p:nvSpPr>
          <p:spPr>
            <a:xfrm>
              <a:off x="6361375" y="43019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Shape 2887"/>
            <p:cNvSpPr/>
            <p:nvPr/>
          </p:nvSpPr>
          <p:spPr>
            <a:xfrm>
              <a:off x="6361375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Shape 2888"/>
            <p:cNvSpPr/>
            <p:nvPr/>
          </p:nvSpPr>
          <p:spPr>
            <a:xfrm>
              <a:off x="6361375" y="50544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Shape 2889"/>
            <p:cNvSpPr/>
            <p:nvPr/>
          </p:nvSpPr>
          <p:spPr>
            <a:xfrm>
              <a:off x="6361375" y="52049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Shape 2890"/>
            <p:cNvSpPr/>
            <p:nvPr/>
          </p:nvSpPr>
          <p:spPr>
            <a:xfrm>
              <a:off x="6511900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Shape 2891"/>
            <p:cNvSpPr/>
            <p:nvPr/>
          </p:nvSpPr>
          <p:spPr>
            <a:xfrm>
              <a:off x="6511900" y="12917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Shape 2892"/>
            <p:cNvSpPr/>
            <p:nvPr/>
          </p:nvSpPr>
          <p:spPr>
            <a:xfrm>
              <a:off x="6511900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Shape 2893"/>
            <p:cNvSpPr/>
            <p:nvPr/>
          </p:nvSpPr>
          <p:spPr>
            <a:xfrm>
              <a:off x="6511900" y="279680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Shape 2894"/>
            <p:cNvSpPr/>
            <p:nvPr/>
          </p:nvSpPr>
          <p:spPr>
            <a:xfrm>
              <a:off x="6511900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Shape 2895"/>
            <p:cNvSpPr/>
            <p:nvPr/>
          </p:nvSpPr>
          <p:spPr>
            <a:xfrm>
              <a:off x="651190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Shape 2896"/>
            <p:cNvSpPr/>
            <p:nvPr/>
          </p:nvSpPr>
          <p:spPr>
            <a:xfrm>
              <a:off x="6511900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Shape 2897"/>
            <p:cNvSpPr/>
            <p:nvPr/>
          </p:nvSpPr>
          <p:spPr>
            <a:xfrm>
              <a:off x="6511900" y="52049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Shape 2898"/>
            <p:cNvSpPr/>
            <p:nvPr/>
          </p:nvSpPr>
          <p:spPr>
            <a:xfrm>
              <a:off x="6662400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Shape 2899"/>
            <p:cNvSpPr/>
            <p:nvPr/>
          </p:nvSpPr>
          <p:spPr>
            <a:xfrm>
              <a:off x="666240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0" name="Shape 2900"/>
            <p:cNvSpPr/>
            <p:nvPr/>
          </p:nvSpPr>
          <p:spPr>
            <a:xfrm>
              <a:off x="6662400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1" name="Shape 2901"/>
          <p:cNvGrpSpPr/>
          <p:nvPr/>
        </p:nvGrpSpPr>
        <p:grpSpPr>
          <a:xfrm rot="10800000">
            <a:off x="7682352" y="28610"/>
            <a:ext cx="1140880" cy="5086399"/>
            <a:chOff x="5608825" y="238125"/>
            <a:chExt cx="1175075" cy="5238850"/>
          </a:xfrm>
        </p:grpSpPr>
        <p:sp>
          <p:nvSpPr>
            <p:cNvPr id="2902" name="Shape 2902"/>
            <p:cNvSpPr/>
            <p:nvPr/>
          </p:nvSpPr>
          <p:spPr>
            <a:xfrm>
              <a:off x="5608825" y="3886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Shape 2903"/>
            <p:cNvSpPr/>
            <p:nvPr/>
          </p:nvSpPr>
          <p:spPr>
            <a:xfrm>
              <a:off x="560882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Shape 2904"/>
            <p:cNvSpPr/>
            <p:nvPr/>
          </p:nvSpPr>
          <p:spPr>
            <a:xfrm>
              <a:off x="5608825" y="27968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Shape 2905"/>
            <p:cNvSpPr/>
            <p:nvPr/>
          </p:nvSpPr>
          <p:spPr>
            <a:xfrm>
              <a:off x="5608825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Shape 2906"/>
            <p:cNvSpPr/>
            <p:nvPr/>
          </p:nvSpPr>
          <p:spPr>
            <a:xfrm>
              <a:off x="5759350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Shape 2907"/>
            <p:cNvSpPr/>
            <p:nvPr/>
          </p:nvSpPr>
          <p:spPr>
            <a:xfrm>
              <a:off x="5759350" y="6896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Shape 2908"/>
            <p:cNvSpPr/>
            <p:nvPr/>
          </p:nvSpPr>
          <p:spPr>
            <a:xfrm>
              <a:off x="5759350" y="9906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Shape 2909"/>
            <p:cNvSpPr/>
            <p:nvPr/>
          </p:nvSpPr>
          <p:spPr>
            <a:xfrm>
              <a:off x="5759350" y="15927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Shape 2910"/>
            <p:cNvSpPr/>
            <p:nvPr/>
          </p:nvSpPr>
          <p:spPr>
            <a:xfrm>
              <a:off x="5759350" y="17432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Shape 2911"/>
            <p:cNvSpPr/>
            <p:nvPr/>
          </p:nvSpPr>
          <p:spPr>
            <a:xfrm>
              <a:off x="5759350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Shape 2912"/>
            <p:cNvSpPr/>
            <p:nvPr/>
          </p:nvSpPr>
          <p:spPr>
            <a:xfrm>
              <a:off x="5759350" y="21947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Shape 2913"/>
            <p:cNvSpPr/>
            <p:nvPr/>
          </p:nvSpPr>
          <p:spPr>
            <a:xfrm>
              <a:off x="5759350" y="23452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Shape 2914"/>
            <p:cNvSpPr/>
            <p:nvPr/>
          </p:nvSpPr>
          <p:spPr>
            <a:xfrm>
              <a:off x="5759350" y="294730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Shape 2915"/>
            <p:cNvSpPr/>
            <p:nvPr/>
          </p:nvSpPr>
          <p:spPr>
            <a:xfrm>
              <a:off x="5759350" y="30978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Shape 2916"/>
            <p:cNvSpPr/>
            <p:nvPr/>
          </p:nvSpPr>
          <p:spPr>
            <a:xfrm>
              <a:off x="5759350" y="32483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Shape 2917"/>
            <p:cNvSpPr/>
            <p:nvPr/>
          </p:nvSpPr>
          <p:spPr>
            <a:xfrm>
              <a:off x="5759350" y="38503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Shape 2918"/>
            <p:cNvSpPr/>
            <p:nvPr/>
          </p:nvSpPr>
          <p:spPr>
            <a:xfrm>
              <a:off x="5759350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Shape 2919"/>
            <p:cNvSpPr/>
            <p:nvPr/>
          </p:nvSpPr>
          <p:spPr>
            <a:xfrm>
              <a:off x="5759350" y="44524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Shape 2920"/>
            <p:cNvSpPr/>
            <p:nvPr/>
          </p:nvSpPr>
          <p:spPr>
            <a:xfrm>
              <a:off x="5759350" y="46029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Shape 2921"/>
            <p:cNvSpPr/>
            <p:nvPr/>
          </p:nvSpPr>
          <p:spPr>
            <a:xfrm>
              <a:off x="5759350" y="47534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Shape 2922"/>
            <p:cNvSpPr/>
            <p:nvPr/>
          </p:nvSpPr>
          <p:spPr>
            <a:xfrm>
              <a:off x="5759350" y="50544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Shape 2923"/>
            <p:cNvSpPr/>
            <p:nvPr/>
          </p:nvSpPr>
          <p:spPr>
            <a:xfrm>
              <a:off x="5909850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Shape 2924"/>
            <p:cNvSpPr/>
            <p:nvPr/>
          </p:nvSpPr>
          <p:spPr>
            <a:xfrm>
              <a:off x="5909850" y="5391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Shape 2925"/>
            <p:cNvSpPr/>
            <p:nvPr/>
          </p:nvSpPr>
          <p:spPr>
            <a:xfrm>
              <a:off x="5909850" y="8401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Shape 2926"/>
            <p:cNvSpPr/>
            <p:nvPr/>
          </p:nvSpPr>
          <p:spPr>
            <a:xfrm>
              <a:off x="5909850" y="9906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Shape 2927"/>
            <p:cNvSpPr/>
            <p:nvPr/>
          </p:nvSpPr>
          <p:spPr>
            <a:xfrm>
              <a:off x="5909850" y="159270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Shape 2928"/>
            <p:cNvSpPr/>
            <p:nvPr/>
          </p:nvSpPr>
          <p:spPr>
            <a:xfrm>
              <a:off x="5909850" y="21947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Shape 2929"/>
            <p:cNvSpPr/>
            <p:nvPr/>
          </p:nvSpPr>
          <p:spPr>
            <a:xfrm>
              <a:off x="5909850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Shape 2930"/>
            <p:cNvSpPr/>
            <p:nvPr/>
          </p:nvSpPr>
          <p:spPr>
            <a:xfrm>
              <a:off x="5909850" y="24957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Shape 2931"/>
            <p:cNvSpPr/>
            <p:nvPr/>
          </p:nvSpPr>
          <p:spPr>
            <a:xfrm>
              <a:off x="5909850" y="33988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Shape 2932"/>
            <p:cNvSpPr/>
            <p:nvPr/>
          </p:nvSpPr>
          <p:spPr>
            <a:xfrm>
              <a:off x="5909850" y="41514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Shape 2933"/>
            <p:cNvSpPr/>
            <p:nvPr/>
          </p:nvSpPr>
          <p:spPr>
            <a:xfrm>
              <a:off x="5909850" y="46029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Shape 2934"/>
            <p:cNvSpPr/>
            <p:nvPr/>
          </p:nvSpPr>
          <p:spPr>
            <a:xfrm>
              <a:off x="5909850" y="47534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Shape 2935"/>
            <p:cNvSpPr/>
            <p:nvPr/>
          </p:nvSpPr>
          <p:spPr>
            <a:xfrm>
              <a:off x="5909850" y="53554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Shape 2936"/>
            <p:cNvSpPr/>
            <p:nvPr/>
          </p:nvSpPr>
          <p:spPr>
            <a:xfrm>
              <a:off x="6060375" y="2381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Shape 2937"/>
            <p:cNvSpPr/>
            <p:nvPr/>
          </p:nvSpPr>
          <p:spPr>
            <a:xfrm>
              <a:off x="6060375" y="38862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Shape 2938"/>
            <p:cNvSpPr/>
            <p:nvPr/>
          </p:nvSpPr>
          <p:spPr>
            <a:xfrm>
              <a:off x="6060375" y="840150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Shape 2939"/>
            <p:cNvSpPr/>
            <p:nvPr/>
          </p:nvSpPr>
          <p:spPr>
            <a:xfrm>
              <a:off x="6060375" y="11411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Shape 2940"/>
            <p:cNvSpPr/>
            <p:nvPr/>
          </p:nvSpPr>
          <p:spPr>
            <a:xfrm>
              <a:off x="6060375" y="189372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Shape 2941"/>
            <p:cNvSpPr/>
            <p:nvPr/>
          </p:nvSpPr>
          <p:spPr>
            <a:xfrm>
              <a:off x="6060375" y="2044250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Shape 2942"/>
            <p:cNvSpPr/>
            <p:nvPr/>
          </p:nvSpPr>
          <p:spPr>
            <a:xfrm>
              <a:off x="6060375" y="3699875"/>
              <a:ext cx="121500" cy="12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Shape 2943"/>
            <p:cNvSpPr/>
            <p:nvPr/>
          </p:nvSpPr>
          <p:spPr>
            <a:xfrm>
              <a:off x="6060375" y="4000875"/>
              <a:ext cx="121500" cy="1215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Shape 2944"/>
            <p:cNvSpPr/>
            <p:nvPr/>
          </p:nvSpPr>
          <p:spPr>
            <a:xfrm>
              <a:off x="6210875" y="23812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Shape 2945"/>
            <p:cNvSpPr/>
            <p:nvPr/>
          </p:nvSpPr>
          <p:spPr>
            <a:xfrm>
              <a:off x="6210875" y="68965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Shape 2946"/>
            <p:cNvSpPr/>
            <p:nvPr/>
          </p:nvSpPr>
          <p:spPr>
            <a:xfrm>
              <a:off x="6210875" y="23452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Shape 2947"/>
            <p:cNvSpPr/>
            <p:nvPr/>
          </p:nvSpPr>
          <p:spPr>
            <a:xfrm>
              <a:off x="6210875" y="324832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Shape 2948"/>
            <p:cNvSpPr/>
            <p:nvPr/>
          </p:nvSpPr>
          <p:spPr>
            <a:xfrm>
              <a:off x="6210875" y="3699875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Shape 2949"/>
            <p:cNvSpPr/>
            <p:nvPr/>
          </p:nvSpPr>
          <p:spPr>
            <a:xfrm>
              <a:off x="6361375" y="1442200"/>
              <a:ext cx="121500" cy="1215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Shape 2950"/>
            <p:cNvSpPr/>
            <p:nvPr/>
          </p:nvSpPr>
          <p:spPr>
            <a:xfrm>
              <a:off x="6361375" y="2646275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1" name="Shape 2951"/>
            <p:cNvSpPr/>
            <p:nvPr/>
          </p:nvSpPr>
          <p:spPr>
            <a:xfrm>
              <a:off x="6662400" y="4903950"/>
              <a:ext cx="121500" cy="1215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52" name="Shape 295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Image background">
    <p:spTree>
      <p:nvGrpSpPr>
        <p:cNvPr id="2953" name="Shape 2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4" name="Shape 2954"/>
          <p:cNvGrpSpPr/>
          <p:nvPr/>
        </p:nvGrpSpPr>
        <p:grpSpPr>
          <a:xfrm>
            <a:off x="7828574" y="28665"/>
            <a:ext cx="1286937" cy="5086335"/>
            <a:chOff x="6367261" y="28665"/>
            <a:chExt cx="1286937" cy="5086335"/>
          </a:xfrm>
        </p:grpSpPr>
        <p:sp>
          <p:nvSpPr>
            <p:cNvPr id="2955" name="Shape 2955"/>
            <p:cNvSpPr/>
            <p:nvPr/>
          </p:nvSpPr>
          <p:spPr>
            <a:xfrm rot="10800000">
              <a:off x="7536298" y="613171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Shape 2956"/>
            <p:cNvSpPr/>
            <p:nvPr/>
          </p:nvSpPr>
          <p:spPr>
            <a:xfrm rot="10800000">
              <a:off x="7244033" y="2659028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Shape 2957"/>
            <p:cNvSpPr/>
            <p:nvPr/>
          </p:nvSpPr>
          <p:spPr>
            <a:xfrm rot="10800000">
              <a:off x="7244033" y="174785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Shape 2958"/>
            <p:cNvSpPr/>
            <p:nvPr/>
          </p:nvSpPr>
          <p:spPr>
            <a:xfrm rot="10800000">
              <a:off x="6659527" y="4266449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Shape 2959"/>
            <p:cNvSpPr/>
            <p:nvPr/>
          </p:nvSpPr>
          <p:spPr>
            <a:xfrm rot="10800000">
              <a:off x="7536298" y="4704859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Shape 2960"/>
            <p:cNvSpPr/>
            <p:nvPr/>
          </p:nvSpPr>
          <p:spPr>
            <a:xfrm rot="10800000">
              <a:off x="7536298" y="4558714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Shape 2961"/>
            <p:cNvSpPr/>
            <p:nvPr/>
          </p:nvSpPr>
          <p:spPr>
            <a:xfrm rot="10800000">
              <a:off x="7536298" y="4266449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Shape 2962"/>
            <p:cNvSpPr/>
            <p:nvPr/>
          </p:nvSpPr>
          <p:spPr>
            <a:xfrm rot="10800000">
              <a:off x="7536298" y="3974184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Shape 2963"/>
            <p:cNvSpPr/>
            <p:nvPr/>
          </p:nvSpPr>
          <p:spPr>
            <a:xfrm rot="10800000">
              <a:off x="7536298" y="3828063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Shape 2964"/>
            <p:cNvSpPr/>
            <p:nvPr/>
          </p:nvSpPr>
          <p:spPr>
            <a:xfrm rot="10800000">
              <a:off x="7536298" y="3681943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Shape 2965"/>
            <p:cNvSpPr/>
            <p:nvPr/>
          </p:nvSpPr>
          <p:spPr>
            <a:xfrm rot="10800000">
              <a:off x="7536298" y="3535798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Shape 2966"/>
            <p:cNvSpPr/>
            <p:nvPr/>
          </p:nvSpPr>
          <p:spPr>
            <a:xfrm rot="10800000">
              <a:off x="7536298" y="3097412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Shape 2967"/>
            <p:cNvSpPr/>
            <p:nvPr/>
          </p:nvSpPr>
          <p:spPr>
            <a:xfrm rot="10800000">
              <a:off x="7536298" y="2951268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Shape 2968"/>
            <p:cNvSpPr/>
            <p:nvPr/>
          </p:nvSpPr>
          <p:spPr>
            <a:xfrm rot="10800000">
              <a:off x="7536298" y="2805147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Shape 2969"/>
            <p:cNvSpPr/>
            <p:nvPr/>
          </p:nvSpPr>
          <p:spPr>
            <a:xfrm rot="10800000">
              <a:off x="7536298" y="2659028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Shape 2970"/>
            <p:cNvSpPr/>
            <p:nvPr/>
          </p:nvSpPr>
          <p:spPr>
            <a:xfrm rot="10800000">
              <a:off x="7536298" y="2512882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Shape 2971"/>
            <p:cNvSpPr/>
            <p:nvPr/>
          </p:nvSpPr>
          <p:spPr>
            <a:xfrm rot="10800000">
              <a:off x="7536298" y="2366762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Shape 2972"/>
            <p:cNvSpPr/>
            <p:nvPr/>
          </p:nvSpPr>
          <p:spPr>
            <a:xfrm rot="10800000">
              <a:off x="7536298" y="2220617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Shape 2973"/>
            <p:cNvSpPr/>
            <p:nvPr/>
          </p:nvSpPr>
          <p:spPr>
            <a:xfrm rot="10800000">
              <a:off x="7536298" y="2074496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Shape 2974"/>
            <p:cNvSpPr/>
            <p:nvPr/>
          </p:nvSpPr>
          <p:spPr>
            <a:xfrm rot="10800000">
              <a:off x="7536298" y="1928352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Shape 2975"/>
            <p:cNvSpPr/>
            <p:nvPr/>
          </p:nvSpPr>
          <p:spPr>
            <a:xfrm rot="10800000">
              <a:off x="7536298" y="1782231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Shape 2976"/>
            <p:cNvSpPr/>
            <p:nvPr/>
          </p:nvSpPr>
          <p:spPr>
            <a:xfrm rot="10800000">
              <a:off x="7536298" y="1489966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Shape 2977"/>
            <p:cNvSpPr/>
            <p:nvPr/>
          </p:nvSpPr>
          <p:spPr>
            <a:xfrm rot="10800000">
              <a:off x="7536298" y="1197701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Shape 2978"/>
            <p:cNvSpPr/>
            <p:nvPr/>
          </p:nvSpPr>
          <p:spPr>
            <a:xfrm rot="10800000">
              <a:off x="7536298" y="1051580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Shape 2979"/>
            <p:cNvSpPr/>
            <p:nvPr/>
          </p:nvSpPr>
          <p:spPr>
            <a:xfrm rot="10800000">
              <a:off x="7536298" y="905436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Shape 2980"/>
            <p:cNvSpPr/>
            <p:nvPr/>
          </p:nvSpPr>
          <p:spPr>
            <a:xfrm rot="10800000">
              <a:off x="7536298" y="759315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Shape 2981"/>
            <p:cNvSpPr/>
            <p:nvPr/>
          </p:nvSpPr>
          <p:spPr>
            <a:xfrm rot="10800000">
              <a:off x="7536298" y="467050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Shape 2982"/>
            <p:cNvSpPr/>
            <p:nvPr/>
          </p:nvSpPr>
          <p:spPr>
            <a:xfrm rot="10800000">
              <a:off x="7536298" y="320930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Shape 2983"/>
            <p:cNvSpPr/>
            <p:nvPr/>
          </p:nvSpPr>
          <p:spPr>
            <a:xfrm rot="10800000">
              <a:off x="7536298" y="174785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Shape 2984"/>
            <p:cNvSpPr/>
            <p:nvPr/>
          </p:nvSpPr>
          <p:spPr>
            <a:xfrm rot="10800000">
              <a:off x="7536298" y="28665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Shape 2985"/>
            <p:cNvSpPr/>
            <p:nvPr/>
          </p:nvSpPr>
          <p:spPr>
            <a:xfrm rot="10800000">
              <a:off x="7390177" y="4850979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Shape 2986"/>
            <p:cNvSpPr/>
            <p:nvPr/>
          </p:nvSpPr>
          <p:spPr>
            <a:xfrm rot="10800000">
              <a:off x="7390177" y="4558714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Shape 2987"/>
            <p:cNvSpPr/>
            <p:nvPr/>
          </p:nvSpPr>
          <p:spPr>
            <a:xfrm rot="10800000">
              <a:off x="7390177" y="4412594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Shape 2988"/>
            <p:cNvSpPr/>
            <p:nvPr/>
          </p:nvSpPr>
          <p:spPr>
            <a:xfrm rot="10800000">
              <a:off x="7390177" y="4266449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Shape 2989"/>
            <p:cNvSpPr/>
            <p:nvPr/>
          </p:nvSpPr>
          <p:spPr>
            <a:xfrm rot="10800000">
              <a:off x="7390177" y="4120328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Shape 2990"/>
            <p:cNvSpPr/>
            <p:nvPr/>
          </p:nvSpPr>
          <p:spPr>
            <a:xfrm rot="10800000">
              <a:off x="7390177" y="3828063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Shape 2991"/>
            <p:cNvSpPr/>
            <p:nvPr/>
          </p:nvSpPr>
          <p:spPr>
            <a:xfrm rot="10800000">
              <a:off x="7390177" y="3535798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Shape 2992"/>
            <p:cNvSpPr/>
            <p:nvPr/>
          </p:nvSpPr>
          <p:spPr>
            <a:xfrm rot="10800000">
              <a:off x="7390177" y="3389678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Shape 2993"/>
            <p:cNvSpPr/>
            <p:nvPr/>
          </p:nvSpPr>
          <p:spPr>
            <a:xfrm rot="10800000">
              <a:off x="7390177" y="3243533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Shape 2994"/>
            <p:cNvSpPr/>
            <p:nvPr/>
          </p:nvSpPr>
          <p:spPr>
            <a:xfrm rot="10800000">
              <a:off x="7390177" y="2951268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Shape 2995"/>
            <p:cNvSpPr/>
            <p:nvPr/>
          </p:nvSpPr>
          <p:spPr>
            <a:xfrm rot="10800000">
              <a:off x="7390177" y="2805147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Shape 2996"/>
            <p:cNvSpPr/>
            <p:nvPr/>
          </p:nvSpPr>
          <p:spPr>
            <a:xfrm rot="10800000">
              <a:off x="7390177" y="2659028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Shape 2997"/>
            <p:cNvSpPr/>
            <p:nvPr/>
          </p:nvSpPr>
          <p:spPr>
            <a:xfrm rot="10800000">
              <a:off x="7390177" y="2512882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Shape 2998"/>
            <p:cNvSpPr/>
            <p:nvPr/>
          </p:nvSpPr>
          <p:spPr>
            <a:xfrm rot="10800000">
              <a:off x="7390177" y="2366762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Shape 2999"/>
            <p:cNvSpPr/>
            <p:nvPr/>
          </p:nvSpPr>
          <p:spPr>
            <a:xfrm rot="10800000">
              <a:off x="7390177" y="2220617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0" name="Shape 3000"/>
            <p:cNvSpPr/>
            <p:nvPr/>
          </p:nvSpPr>
          <p:spPr>
            <a:xfrm rot="10800000">
              <a:off x="7390177" y="2074496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Shape 3001"/>
            <p:cNvSpPr/>
            <p:nvPr/>
          </p:nvSpPr>
          <p:spPr>
            <a:xfrm rot="10800000">
              <a:off x="7390177" y="1782231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Shape 3002"/>
            <p:cNvSpPr/>
            <p:nvPr/>
          </p:nvSpPr>
          <p:spPr>
            <a:xfrm rot="10800000">
              <a:off x="7390177" y="1489966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Shape 3003"/>
            <p:cNvSpPr/>
            <p:nvPr/>
          </p:nvSpPr>
          <p:spPr>
            <a:xfrm rot="10800000">
              <a:off x="7390177" y="1343846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Shape 3004"/>
            <p:cNvSpPr/>
            <p:nvPr/>
          </p:nvSpPr>
          <p:spPr>
            <a:xfrm rot="10800000">
              <a:off x="7390177" y="1197701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Shape 3005"/>
            <p:cNvSpPr/>
            <p:nvPr/>
          </p:nvSpPr>
          <p:spPr>
            <a:xfrm rot="10800000">
              <a:off x="7390177" y="1051580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Shape 3006"/>
            <p:cNvSpPr/>
            <p:nvPr/>
          </p:nvSpPr>
          <p:spPr>
            <a:xfrm rot="10800000">
              <a:off x="7390177" y="759315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Shape 3007"/>
            <p:cNvSpPr/>
            <p:nvPr/>
          </p:nvSpPr>
          <p:spPr>
            <a:xfrm rot="10800000">
              <a:off x="7390177" y="613171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Shape 3008"/>
            <p:cNvSpPr/>
            <p:nvPr/>
          </p:nvSpPr>
          <p:spPr>
            <a:xfrm rot="10800000">
              <a:off x="7390177" y="320930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Shape 3009"/>
            <p:cNvSpPr/>
            <p:nvPr/>
          </p:nvSpPr>
          <p:spPr>
            <a:xfrm rot="10800000">
              <a:off x="7390177" y="28665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Shape 3010"/>
            <p:cNvSpPr/>
            <p:nvPr/>
          </p:nvSpPr>
          <p:spPr>
            <a:xfrm rot="10800000">
              <a:off x="7244033" y="4704859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Shape 3011"/>
            <p:cNvSpPr/>
            <p:nvPr/>
          </p:nvSpPr>
          <p:spPr>
            <a:xfrm rot="10800000">
              <a:off x="7244033" y="4266449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Shape 3012"/>
            <p:cNvSpPr/>
            <p:nvPr/>
          </p:nvSpPr>
          <p:spPr>
            <a:xfrm rot="10800000">
              <a:off x="7244033" y="4120328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Shape 3013"/>
            <p:cNvSpPr/>
            <p:nvPr/>
          </p:nvSpPr>
          <p:spPr>
            <a:xfrm rot="10800000">
              <a:off x="7244033" y="3974184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Shape 3014"/>
            <p:cNvSpPr/>
            <p:nvPr/>
          </p:nvSpPr>
          <p:spPr>
            <a:xfrm rot="10800000">
              <a:off x="7244033" y="3681943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Shape 3015"/>
            <p:cNvSpPr/>
            <p:nvPr/>
          </p:nvSpPr>
          <p:spPr>
            <a:xfrm rot="10800000">
              <a:off x="7244033" y="3389678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Shape 3016"/>
            <p:cNvSpPr/>
            <p:nvPr/>
          </p:nvSpPr>
          <p:spPr>
            <a:xfrm rot="10800000">
              <a:off x="7244033" y="3243533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Shape 3017"/>
            <p:cNvSpPr/>
            <p:nvPr/>
          </p:nvSpPr>
          <p:spPr>
            <a:xfrm rot="10800000">
              <a:off x="7244033" y="3097412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Shape 3018"/>
            <p:cNvSpPr/>
            <p:nvPr/>
          </p:nvSpPr>
          <p:spPr>
            <a:xfrm rot="10800000">
              <a:off x="7244033" y="2805147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Shape 3019"/>
            <p:cNvSpPr/>
            <p:nvPr/>
          </p:nvSpPr>
          <p:spPr>
            <a:xfrm rot="10800000">
              <a:off x="7244033" y="2512882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Shape 3020"/>
            <p:cNvSpPr/>
            <p:nvPr/>
          </p:nvSpPr>
          <p:spPr>
            <a:xfrm rot="10800000">
              <a:off x="7244033" y="2220617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Shape 3021"/>
            <p:cNvSpPr/>
            <p:nvPr/>
          </p:nvSpPr>
          <p:spPr>
            <a:xfrm rot="10800000">
              <a:off x="7244033" y="1928352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Shape 3022"/>
            <p:cNvSpPr/>
            <p:nvPr/>
          </p:nvSpPr>
          <p:spPr>
            <a:xfrm rot="10800000">
              <a:off x="7244033" y="1782231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Shape 3023"/>
            <p:cNvSpPr/>
            <p:nvPr/>
          </p:nvSpPr>
          <p:spPr>
            <a:xfrm rot="10800000">
              <a:off x="7244033" y="1343846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Shape 3024"/>
            <p:cNvSpPr/>
            <p:nvPr/>
          </p:nvSpPr>
          <p:spPr>
            <a:xfrm rot="10800000">
              <a:off x="7244033" y="1197701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Shape 3025"/>
            <p:cNvSpPr/>
            <p:nvPr/>
          </p:nvSpPr>
          <p:spPr>
            <a:xfrm rot="10800000">
              <a:off x="7244033" y="1051580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Shape 3026"/>
            <p:cNvSpPr/>
            <p:nvPr/>
          </p:nvSpPr>
          <p:spPr>
            <a:xfrm rot="10800000">
              <a:off x="7244033" y="905436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Shape 3027"/>
            <p:cNvSpPr/>
            <p:nvPr/>
          </p:nvSpPr>
          <p:spPr>
            <a:xfrm rot="10800000">
              <a:off x="7244033" y="759315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Shape 3028"/>
            <p:cNvSpPr/>
            <p:nvPr/>
          </p:nvSpPr>
          <p:spPr>
            <a:xfrm rot="10800000">
              <a:off x="7244033" y="467050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9" name="Shape 3029"/>
            <p:cNvSpPr/>
            <p:nvPr/>
          </p:nvSpPr>
          <p:spPr>
            <a:xfrm rot="10800000">
              <a:off x="7244033" y="320930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0" name="Shape 3030"/>
            <p:cNvSpPr/>
            <p:nvPr/>
          </p:nvSpPr>
          <p:spPr>
            <a:xfrm rot="10800000">
              <a:off x="7097912" y="4997100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1" name="Shape 3031"/>
            <p:cNvSpPr/>
            <p:nvPr/>
          </p:nvSpPr>
          <p:spPr>
            <a:xfrm rot="10800000">
              <a:off x="7097912" y="4558714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Shape 3032"/>
            <p:cNvSpPr/>
            <p:nvPr/>
          </p:nvSpPr>
          <p:spPr>
            <a:xfrm rot="10800000">
              <a:off x="7097912" y="4266449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Shape 3033"/>
            <p:cNvSpPr/>
            <p:nvPr/>
          </p:nvSpPr>
          <p:spPr>
            <a:xfrm rot="10800000">
              <a:off x="7097912" y="3828063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Shape 3034"/>
            <p:cNvSpPr/>
            <p:nvPr/>
          </p:nvSpPr>
          <p:spPr>
            <a:xfrm rot="10800000">
              <a:off x="7097912" y="3681943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Shape 3035"/>
            <p:cNvSpPr/>
            <p:nvPr/>
          </p:nvSpPr>
          <p:spPr>
            <a:xfrm rot="10800000">
              <a:off x="7097912" y="3097412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6" name="Shape 3036"/>
            <p:cNvSpPr/>
            <p:nvPr/>
          </p:nvSpPr>
          <p:spPr>
            <a:xfrm rot="10800000">
              <a:off x="7097912" y="2951268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Shape 3037"/>
            <p:cNvSpPr/>
            <p:nvPr/>
          </p:nvSpPr>
          <p:spPr>
            <a:xfrm rot="10800000">
              <a:off x="7097912" y="2659028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Shape 3038"/>
            <p:cNvSpPr/>
            <p:nvPr/>
          </p:nvSpPr>
          <p:spPr>
            <a:xfrm rot="10800000">
              <a:off x="7097912" y="2512882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Shape 3039"/>
            <p:cNvSpPr/>
            <p:nvPr/>
          </p:nvSpPr>
          <p:spPr>
            <a:xfrm rot="10800000">
              <a:off x="7097912" y="2366762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Shape 3040"/>
            <p:cNvSpPr/>
            <p:nvPr/>
          </p:nvSpPr>
          <p:spPr>
            <a:xfrm rot="10800000">
              <a:off x="7097912" y="2220617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Shape 3041"/>
            <p:cNvSpPr/>
            <p:nvPr/>
          </p:nvSpPr>
          <p:spPr>
            <a:xfrm rot="10800000">
              <a:off x="7097912" y="1782231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Shape 3042"/>
            <p:cNvSpPr/>
            <p:nvPr/>
          </p:nvSpPr>
          <p:spPr>
            <a:xfrm rot="10800000">
              <a:off x="7097912" y="1636087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Shape 3043"/>
            <p:cNvSpPr/>
            <p:nvPr/>
          </p:nvSpPr>
          <p:spPr>
            <a:xfrm rot="10800000">
              <a:off x="7097912" y="1489966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Shape 3044"/>
            <p:cNvSpPr/>
            <p:nvPr/>
          </p:nvSpPr>
          <p:spPr>
            <a:xfrm rot="10800000">
              <a:off x="7097912" y="1197701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Shape 3045"/>
            <p:cNvSpPr/>
            <p:nvPr/>
          </p:nvSpPr>
          <p:spPr>
            <a:xfrm rot="10800000">
              <a:off x="7097912" y="467050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Shape 3046"/>
            <p:cNvSpPr/>
            <p:nvPr/>
          </p:nvSpPr>
          <p:spPr>
            <a:xfrm rot="10800000">
              <a:off x="7097912" y="174785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7" name="Shape 3047"/>
            <p:cNvSpPr/>
            <p:nvPr/>
          </p:nvSpPr>
          <p:spPr>
            <a:xfrm rot="10800000">
              <a:off x="7097912" y="28665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Shape 3048"/>
            <p:cNvSpPr/>
            <p:nvPr/>
          </p:nvSpPr>
          <p:spPr>
            <a:xfrm rot="10800000">
              <a:off x="6951792" y="4850979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Shape 3049"/>
            <p:cNvSpPr/>
            <p:nvPr/>
          </p:nvSpPr>
          <p:spPr>
            <a:xfrm rot="10800000">
              <a:off x="6951792" y="4704859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Shape 3050"/>
            <p:cNvSpPr/>
            <p:nvPr/>
          </p:nvSpPr>
          <p:spPr>
            <a:xfrm rot="10800000">
              <a:off x="6951792" y="4266449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Shape 3051"/>
            <p:cNvSpPr/>
            <p:nvPr/>
          </p:nvSpPr>
          <p:spPr>
            <a:xfrm rot="10800000">
              <a:off x="6951792" y="3974184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Shape 3052"/>
            <p:cNvSpPr/>
            <p:nvPr/>
          </p:nvSpPr>
          <p:spPr>
            <a:xfrm rot="10800000">
              <a:off x="6951792" y="3681943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Shape 3053"/>
            <p:cNvSpPr/>
            <p:nvPr/>
          </p:nvSpPr>
          <p:spPr>
            <a:xfrm rot="10800000">
              <a:off x="6951792" y="3243533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Shape 3054"/>
            <p:cNvSpPr/>
            <p:nvPr/>
          </p:nvSpPr>
          <p:spPr>
            <a:xfrm rot="10800000">
              <a:off x="6951792" y="2951268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5" name="Shape 3055"/>
            <p:cNvSpPr/>
            <p:nvPr/>
          </p:nvSpPr>
          <p:spPr>
            <a:xfrm rot="10800000">
              <a:off x="6951792" y="2512882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6" name="Shape 3056"/>
            <p:cNvSpPr/>
            <p:nvPr/>
          </p:nvSpPr>
          <p:spPr>
            <a:xfrm rot="10800000">
              <a:off x="6951792" y="2220617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Shape 3057"/>
            <p:cNvSpPr/>
            <p:nvPr/>
          </p:nvSpPr>
          <p:spPr>
            <a:xfrm rot="10800000">
              <a:off x="6951792" y="2074496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8" name="Shape 3058"/>
            <p:cNvSpPr/>
            <p:nvPr/>
          </p:nvSpPr>
          <p:spPr>
            <a:xfrm rot="10800000">
              <a:off x="6951792" y="1782231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9" name="Shape 3059"/>
            <p:cNvSpPr/>
            <p:nvPr/>
          </p:nvSpPr>
          <p:spPr>
            <a:xfrm rot="10800000">
              <a:off x="6951792" y="1636087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0" name="Shape 3060"/>
            <p:cNvSpPr/>
            <p:nvPr/>
          </p:nvSpPr>
          <p:spPr>
            <a:xfrm rot="10800000">
              <a:off x="6951792" y="1489966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1" name="Shape 3061"/>
            <p:cNvSpPr/>
            <p:nvPr/>
          </p:nvSpPr>
          <p:spPr>
            <a:xfrm rot="10800000">
              <a:off x="6951792" y="1197701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2" name="Shape 3062"/>
            <p:cNvSpPr/>
            <p:nvPr/>
          </p:nvSpPr>
          <p:spPr>
            <a:xfrm rot="10800000">
              <a:off x="6951792" y="1051580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3" name="Shape 3063"/>
            <p:cNvSpPr/>
            <p:nvPr/>
          </p:nvSpPr>
          <p:spPr>
            <a:xfrm rot="10800000">
              <a:off x="6951792" y="613171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4" name="Shape 3064"/>
            <p:cNvSpPr/>
            <p:nvPr/>
          </p:nvSpPr>
          <p:spPr>
            <a:xfrm rot="10800000">
              <a:off x="6951792" y="320930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5" name="Shape 3065"/>
            <p:cNvSpPr/>
            <p:nvPr/>
          </p:nvSpPr>
          <p:spPr>
            <a:xfrm rot="10800000">
              <a:off x="6951792" y="174785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Shape 3066"/>
            <p:cNvSpPr/>
            <p:nvPr/>
          </p:nvSpPr>
          <p:spPr>
            <a:xfrm rot="10800000">
              <a:off x="6805647" y="4997100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Shape 3067"/>
            <p:cNvSpPr/>
            <p:nvPr/>
          </p:nvSpPr>
          <p:spPr>
            <a:xfrm rot="10800000">
              <a:off x="6805647" y="4558714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Shape 3068"/>
            <p:cNvSpPr/>
            <p:nvPr/>
          </p:nvSpPr>
          <p:spPr>
            <a:xfrm rot="10800000">
              <a:off x="6805647" y="4120328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9" name="Shape 3069"/>
            <p:cNvSpPr/>
            <p:nvPr/>
          </p:nvSpPr>
          <p:spPr>
            <a:xfrm rot="10800000">
              <a:off x="6805647" y="3535798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0" name="Shape 3070"/>
            <p:cNvSpPr/>
            <p:nvPr/>
          </p:nvSpPr>
          <p:spPr>
            <a:xfrm rot="10800000">
              <a:off x="6805647" y="2951268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Shape 3071"/>
            <p:cNvSpPr/>
            <p:nvPr/>
          </p:nvSpPr>
          <p:spPr>
            <a:xfrm rot="10800000">
              <a:off x="6805647" y="2220617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Shape 3072"/>
            <p:cNvSpPr/>
            <p:nvPr/>
          </p:nvSpPr>
          <p:spPr>
            <a:xfrm rot="10800000">
              <a:off x="6805647" y="1051580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Shape 3073"/>
            <p:cNvSpPr/>
            <p:nvPr/>
          </p:nvSpPr>
          <p:spPr>
            <a:xfrm rot="10800000">
              <a:off x="6805647" y="905436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Shape 3074"/>
            <p:cNvSpPr/>
            <p:nvPr/>
          </p:nvSpPr>
          <p:spPr>
            <a:xfrm rot="10800000">
              <a:off x="6805647" y="28665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Shape 3075"/>
            <p:cNvSpPr/>
            <p:nvPr/>
          </p:nvSpPr>
          <p:spPr>
            <a:xfrm rot="10800000">
              <a:off x="6659527" y="4850979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Shape 3076"/>
            <p:cNvSpPr/>
            <p:nvPr/>
          </p:nvSpPr>
          <p:spPr>
            <a:xfrm rot="10800000">
              <a:off x="6659527" y="3974184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Shape 3077"/>
            <p:cNvSpPr/>
            <p:nvPr/>
          </p:nvSpPr>
          <p:spPr>
            <a:xfrm rot="10800000">
              <a:off x="6659527" y="3243533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Shape 3078"/>
            <p:cNvSpPr/>
            <p:nvPr/>
          </p:nvSpPr>
          <p:spPr>
            <a:xfrm rot="10800000">
              <a:off x="6659527" y="2512882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Shape 3079"/>
            <p:cNvSpPr/>
            <p:nvPr/>
          </p:nvSpPr>
          <p:spPr>
            <a:xfrm rot="10800000">
              <a:off x="6659527" y="1636087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Shape 3080"/>
            <p:cNvSpPr/>
            <p:nvPr/>
          </p:nvSpPr>
          <p:spPr>
            <a:xfrm rot="10800000">
              <a:off x="6659527" y="905436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Shape 3081"/>
            <p:cNvSpPr/>
            <p:nvPr/>
          </p:nvSpPr>
          <p:spPr>
            <a:xfrm rot="10800000">
              <a:off x="6659527" y="759315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Shape 3082"/>
            <p:cNvSpPr/>
            <p:nvPr/>
          </p:nvSpPr>
          <p:spPr>
            <a:xfrm rot="10800000">
              <a:off x="6659527" y="174785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Shape 3083"/>
            <p:cNvSpPr/>
            <p:nvPr/>
          </p:nvSpPr>
          <p:spPr>
            <a:xfrm rot="10800000">
              <a:off x="6513382" y="4997100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Shape 3084"/>
            <p:cNvSpPr/>
            <p:nvPr/>
          </p:nvSpPr>
          <p:spPr>
            <a:xfrm rot="10800000">
              <a:off x="6513382" y="3974184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Shape 3085"/>
            <p:cNvSpPr/>
            <p:nvPr/>
          </p:nvSpPr>
          <p:spPr>
            <a:xfrm rot="10800000">
              <a:off x="6513382" y="2074496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Shape 3086"/>
            <p:cNvSpPr/>
            <p:nvPr/>
          </p:nvSpPr>
          <p:spPr>
            <a:xfrm rot="10800000">
              <a:off x="6513382" y="1489966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Shape 3087"/>
            <p:cNvSpPr/>
            <p:nvPr/>
          </p:nvSpPr>
          <p:spPr>
            <a:xfrm rot="10800000">
              <a:off x="6513382" y="905436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Shape 3088"/>
            <p:cNvSpPr/>
            <p:nvPr/>
          </p:nvSpPr>
          <p:spPr>
            <a:xfrm rot="10800000">
              <a:off x="6513382" y="174785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Shape 3089"/>
            <p:cNvSpPr/>
            <p:nvPr/>
          </p:nvSpPr>
          <p:spPr>
            <a:xfrm rot="10800000">
              <a:off x="6367261" y="4558714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Shape 3090"/>
            <p:cNvSpPr/>
            <p:nvPr/>
          </p:nvSpPr>
          <p:spPr>
            <a:xfrm rot="10800000">
              <a:off x="6367261" y="3681943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Shape 3091"/>
            <p:cNvSpPr/>
            <p:nvPr/>
          </p:nvSpPr>
          <p:spPr>
            <a:xfrm rot="10800000">
              <a:off x="6367261" y="2659028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Shape 3092"/>
            <p:cNvSpPr/>
            <p:nvPr/>
          </p:nvSpPr>
          <p:spPr>
            <a:xfrm rot="10800000">
              <a:off x="7536298" y="4997100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Shape 3093"/>
            <p:cNvSpPr/>
            <p:nvPr/>
          </p:nvSpPr>
          <p:spPr>
            <a:xfrm rot="10800000">
              <a:off x="7536298" y="4850979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4" name="Shape 3094"/>
            <p:cNvSpPr/>
            <p:nvPr/>
          </p:nvSpPr>
          <p:spPr>
            <a:xfrm rot="10800000">
              <a:off x="7536298" y="4412594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5" name="Shape 3095"/>
            <p:cNvSpPr/>
            <p:nvPr/>
          </p:nvSpPr>
          <p:spPr>
            <a:xfrm rot="10800000">
              <a:off x="7536298" y="4120328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6" name="Shape 3096"/>
            <p:cNvSpPr/>
            <p:nvPr/>
          </p:nvSpPr>
          <p:spPr>
            <a:xfrm rot="10800000">
              <a:off x="7536298" y="3389678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7" name="Shape 3097"/>
            <p:cNvSpPr/>
            <p:nvPr/>
          </p:nvSpPr>
          <p:spPr>
            <a:xfrm rot="10800000">
              <a:off x="7536298" y="3243533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8" name="Shape 3098"/>
            <p:cNvSpPr/>
            <p:nvPr/>
          </p:nvSpPr>
          <p:spPr>
            <a:xfrm rot="10800000">
              <a:off x="7536298" y="1636087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Shape 3099"/>
            <p:cNvSpPr/>
            <p:nvPr/>
          </p:nvSpPr>
          <p:spPr>
            <a:xfrm rot="10800000">
              <a:off x="7536298" y="1343846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Shape 3100"/>
            <p:cNvSpPr/>
            <p:nvPr/>
          </p:nvSpPr>
          <p:spPr>
            <a:xfrm rot="10800000">
              <a:off x="7390177" y="4997100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1" name="Shape 3101"/>
            <p:cNvSpPr/>
            <p:nvPr/>
          </p:nvSpPr>
          <p:spPr>
            <a:xfrm rot="10800000">
              <a:off x="7390177" y="3974184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2" name="Shape 3102"/>
            <p:cNvSpPr/>
            <p:nvPr/>
          </p:nvSpPr>
          <p:spPr>
            <a:xfrm rot="10800000">
              <a:off x="7390177" y="3097412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3" name="Shape 3103"/>
            <p:cNvSpPr/>
            <p:nvPr/>
          </p:nvSpPr>
          <p:spPr>
            <a:xfrm rot="10800000">
              <a:off x="7390177" y="1636087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Shape 3104"/>
            <p:cNvSpPr/>
            <p:nvPr/>
          </p:nvSpPr>
          <p:spPr>
            <a:xfrm rot="10800000">
              <a:off x="7390177" y="467050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Shape 3105"/>
            <p:cNvSpPr/>
            <p:nvPr/>
          </p:nvSpPr>
          <p:spPr>
            <a:xfrm rot="10800000">
              <a:off x="7244033" y="4997100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Shape 3106"/>
            <p:cNvSpPr/>
            <p:nvPr/>
          </p:nvSpPr>
          <p:spPr>
            <a:xfrm rot="10800000">
              <a:off x="7244033" y="4558714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Shape 3107"/>
            <p:cNvSpPr/>
            <p:nvPr/>
          </p:nvSpPr>
          <p:spPr>
            <a:xfrm rot="10800000">
              <a:off x="7244033" y="2951268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Shape 3108"/>
            <p:cNvSpPr/>
            <p:nvPr/>
          </p:nvSpPr>
          <p:spPr>
            <a:xfrm rot="10800000">
              <a:off x="7244033" y="2074496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Shape 3109"/>
            <p:cNvSpPr/>
            <p:nvPr/>
          </p:nvSpPr>
          <p:spPr>
            <a:xfrm rot="10800000">
              <a:off x="7244033" y="1636087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Shape 3110"/>
            <p:cNvSpPr/>
            <p:nvPr/>
          </p:nvSpPr>
          <p:spPr>
            <a:xfrm rot="10800000">
              <a:off x="7097912" y="1051580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Shape 3111"/>
            <p:cNvSpPr/>
            <p:nvPr/>
          </p:nvSpPr>
          <p:spPr>
            <a:xfrm rot="10800000">
              <a:off x="6951792" y="3828063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Shape 3112"/>
            <p:cNvSpPr/>
            <p:nvPr/>
          </p:nvSpPr>
          <p:spPr>
            <a:xfrm rot="10800000">
              <a:off x="6951792" y="2659028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Shape 3113"/>
            <p:cNvSpPr/>
            <p:nvPr/>
          </p:nvSpPr>
          <p:spPr>
            <a:xfrm rot="10800000">
              <a:off x="6805647" y="320930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Shape 3114"/>
            <p:cNvSpPr/>
            <p:nvPr/>
          </p:nvSpPr>
          <p:spPr>
            <a:xfrm rot="10800000">
              <a:off x="6513382" y="2805147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5" name="Shape 3115"/>
            <p:cNvSpPr/>
            <p:nvPr/>
          </p:nvSpPr>
          <p:spPr>
            <a:xfrm rot="10800000">
              <a:off x="6367261" y="467050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6" name="Shape 3116"/>
          <p:cNvGrpSpPr/>
          <p:nvPr/>
        </p:nvGrpSpPr>
        <p:grpSpPr>
          <a:xfrm rot="10800000">
            <a:off x="28739" y="28698"/>
            <a:ext cx="1286937" cy="5086335"/>
            <a:chOff x="6367261" y="28665"/>
            <a:chExt cx="1286937" cy="5086335"/>
          </a:xfrm>
        </p:grpSpPr>
        <p:sp>
          <p:nvSpPr>
            <p:cNvPr id="3117" name="Shape 3117"/>
            <p:cNvSpPr/>
            <p:nvPr/>
          </p:nvSpPr>
          <p:spPr>
            <a:xfrm rot="10800000">
              <a:off x="7536298" y="613171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Shape 3118"/>
            <p:cNvSpPr/>
            <p:nvPr/>
          </p:nvSpPr>
          <p:spPr>
            <a:xfrm rot="10800000">
              <a:off x="7244033" y="2659028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Shape 3119"/>
            <p:cNvSpPr/>
            <p:nvPr/>
          </p:nvSpPr>
          <p:spPr>
            <a:xfrm rot="10800000">
              <a:off x="7244033" y="174785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Shape 3120"/>
            <p:cNvSpPr/>
            <p:nvPr/>
          </p:nvSpPr>
          <p:spPr>
            <a:xfrm rot="10800000">
              <a:off x="6659527" y="4266449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Shape 3121"/>
            <p:cNvSpPr/>
            <p:nvPr/>
          </p:nvSpPr>
          <p:spPr>
            <a:xfrm rot="10800000">
              <a:off x="7536298" y="4704859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2" name="Shape 3122"/>
            <p:cNvSpPr/>
            <p:nvPr/>
          </p:nvSpPr>
          <p:spPr>
            <a:xfrm rot="10800000">
              <a:off x="7536298" y="4558714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Shape 3123"/>
            <p:cNvSpPr/>
            <p:nvPr/>
          </p:nvSpPr>
          <p:spPr>
            <a:xfrm rot="10800000">
              <a:off x="7536298" y="4266449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4" name="Shape 3124"/>
            <p:cNvSpPr/>
            <p:nvPr/>
          </p:nvSpPr>
          <p:spPr>
            <a:xfrm rot="10800000">
              <a:off x="7536298" y="3974184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5" name="Shape 3125"/>
            <p:cNvSpPr/>
            <p:nvPr/>
          </p:nvSpPr>
          <p:spPr>
            <a:xfrm rot="10800000">
              <a:off x="7536298" y="3828063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6" name="Shape 3126"/>
            <p:cNvSpPr/>
            <p:nvPr/>
          </p:nvSpPr>
          <p:spPr>
            <a:xfrm rot="10800000">
              <a:off x="7536298" y="3681943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7" name="Shape 3127"/>
            <p:cNvSpPr/>
            <p:nvPr/>
          </p:nvSpPr>
          <p:spPr>
            <a:xfrm rot="10800000">
              <a:off x="7536298" y="3535798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8" name="Shape 3128"/>
            <p:cNvSpPr/>
            <p:nvPr/>
          </p:nvSpPr>
          <p:spPr>
            <a:xfrm rot="10800000">
              <a:off x="7536298" y="3097412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9" name="Shape 3129"/>
            <p:cNvSpPr/>
            <p:nvPr/>
          </p:nvSpPr>
          <p:spPr>
            <a:xfrm rot="10800000">
              <a:off x="7536298" y="2951268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0" name="Shape 3130"/>
            <p:cNvSpPr/>
            <p:nvPr/>
          </p:nvSpPr>
          <p:spPr>
            <a:xfrm rot="10800000">
              <a:off x="7536298" y="2805147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1" name="Shape 3131"/>
            <p:cNvSpPr/>
            <p:nvPr/>
          </p:nvSpPr>
          <p:spPr>
            <a:xfrm rot="10800000">
              <a:off x="7536298" y="2659028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2" name="Shape 3132"/>
            <p:cNvSpPr/>
            <p:nvPr/>
          </p:nvSpPr>
          <p:spPr>
            <a:xfrm rot="10800000">
              <a:off x="7536298" y="2512882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3" name="Shape 3133"/>
            <p:cNvSpPr/>
            <p:nvPr/>
          </p:nvSpPr>
          <p:spPr>
            <a:xfrm rot="10800000">
              <a:off x="7536298" y="2366762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4" name="Shape 3134"/>
            <p:cNvSpPr/>
            <p:nvPr/>
          </p:nvSpPr>
          <p:spPr>
            <a:xfrm rot="10800000">
              <a:off x="7536298" y="2220617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5" name="Shape 3135"/>
            <p:cNvSpPr/>
            <p:nvPr/>
          </p:nvSpPr>
          <p:spPr>
            <a:xfrm rot="10800000">
              <a:off x="7536298" y="2074496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6" name="Shape 3136"/>
            <p:cNvSpPr/>
            <p:nvPr/>
          </p:nvSpPr>
          <p:spPr>
            <a:xfrm rot="10800000">
              <a:off x="7536298" y="1928352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7" name="Shape 3137"/>
            <p:cNvSpPr/>
            <p:nvPr/>
          </p:nvSpPr>
          <p:spPr>
            <a:xfrm rot="10800000">
              <a:off x="7536298" y="1782231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8" name="Shape 3138"/>
            <p:cNvSpPr/>
            <p:nvPr/>
          </p:nvSpPr>
          <p:spPr>
            <a:xfrm rot="10800000">
              <a:off x="7536298" y="1489966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9" name="Shape 3139"/>
            <p:cNvSpPr/>
            <p:nvPr/>
          </p:nvSpPr>
          <p:spPr>
            <a:xfrm rot="10800000">
              <a:off x="7536298" y="1197701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0" name="Shape 3140"/>
            <p:cNvSpPr/>
            <p:nvPr/>
          </p:nvSpPr>
          <p:spPr>
            <a:xfrm rot="10800000">
              <a:off x="7536298" y="1051580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1" name="Shape 3141"/>
            <p:cNvSpPr/>
            <p:nvPr/>
          </p:nvSpPr>
          <p:spPr>
            <a:xfrm rot="10800000">
              <a:off x="7536298" y="905436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2" name="Shape 3142"/>
            <p:cNvSpPr/>
            <p:nvPr/>
          </p:nvSpPr>
          <p:spPr>
            <a:xfrm rot="10800000">
              <a:off x="7536298" y="759315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3" name="Shape 3143"/>
            <p:cNvSpPr/>
            <p:nvPr/>
          </p:nvSpPr>
          <p:spPr>
            <a:xfrm rot="10800000">
              <a:off x="7536298" y="467050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4" name="Shape 3144"/>
            <p:cNvSpPr/>
            <p:nvPr/>
          </p:nvSpPr>
          <p:spPr>
            <a:xfrm rot="10800000">
              <a:off x="7536298" y="320930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Shape 3145"/>
            <p:cNvSpPr/>
            <p:nvPr/>
          </p:nvSpPr>
          <p:spPr>
            <a:xfrm rot="10800000">
              <a:off x="7536298" y="174785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6" name="Shape 3146"/>
            <p:cNvSpPr/>
            <p:nvPr/>
          </p:nvSpPr>
          <p:spPr>
            <a:xfrm rot="10800000">
              <a:off x="7536298" y="28665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Shape 3147"/>
            <p:cNvSpPr/>
            <p:nvPr/>
          </p:nvSpPr>
          <p:spPr>
            <a:xfrm rot="10800000">
              <a:off x="7390177" y="4850979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8" name="Shape 3148"/>
            <p:cNvSpPr/>
            <p:nvPr/>
          </p:nvSpPr>
          <p:spPr>
            <a:xfrm rot="10800000">
              <a:off x="7390177" y="4558714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9" name="Shape 3149"/>
            <p:cNvSpPr/>
            <p:nvPr/>
          </p:nvSpPr>
          <p:spPr>
            <a:xfrm rot="10800000">
              <a:off x="7390177" y="4412594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0" name="Shape 3150"/>
            <p:cNvSpPr/>
            <p:nvPr/>
          </p:nvSpPr>
          <p:spPr>
            <a:xfrm rot="10800000">
              <a:off x="7390177" y="4266449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1" name="Shape 3151"/>
            <p:cNvSpPr/>
            <p:nvPr/>
          </p:nvSpPr>
          <p:spPr>
            <a:xfrm rot="10800000">
              <a:off x="7390177" y="4120328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2" name="Shape 3152"/>
            <p:cNvSpPr/>
            <p:nvPr/>
          </p:nvSpPr>
          <p:spPr>
            <a:xfrm rot="10800000">
              <a:off x="7390177" y="3828063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3" name="Shape 3153"/>
            <p:cNvSpPr/>
            <p:nvPr/>
          </p:nvSpPr>
          <p:spPr>
            <a:xfrm rot="10800000">
              <a:off x="7390177" y="3535798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4" name="Shape 3154"/>
            <p:cNvSpPr/>
            <p:nvPr/>
          </p:nvSpPr>
          <p:spPr>
            <a:xfrm rot="10800000">
              <a:off x="7390177" y="3389678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Shape 3155"/>
            <p:cNvSpPr/>
            <p:nvPr/>
          </p:nvSpPr>
          <p:spPr>
            <a:xfrm rot="10800000">
              <a:off x="7390177" y="3243533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Shape 3156"/>
            <p:cNvSpPr/>
            <p:nvPr/>
          </p:nvSpPr>
          <p:spPr>
            <a:xfrm rot="10800000">
              <a:off x="7390177" y="2951268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7" name="Shape 3157"/>
            <p:cNvSpPr/>
            <p:nvPr/>
          </p:nvSpPr>
          <p:spPr>
            <a:xfrm rot="10800000">
              <a:off x="7390177" y="2805147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8" name="Shape 3158"/>
            <p:cNvSpPr/>
            <p:nvPr/>
          </p:nvSpPr>
          <p:spPr>
            <a:xfrm rot="10800000">
              <a:off x="7390177" y="2659028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9" name="Shape 3159"/>
            <p:cNvSpPr/>
            <p:nvPr/>
          </p:nvSpPr>
          <p:spPr>
            <a:xfrm rot="10800000">
              <a:off x="7390177" y="2512882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0" name="Shape 3160"/>
            <p:cNvSpPr/>
            <p:nvPr/>
          </p:nvSpPr>
          <p:spPr>
            <a:xfrm rot="10800000">
              <a:off x="7390177" y="2366762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1" name="Shape 3161"/>
            <p:cNvSpPr/>
            <p:nvPr/>
          </p:nvSpPr>
          <p:spPr>
            <a:xfrm rot="10800000">
              <a:off x="7390177" y="2220617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Shape 3162"/>
            <p:cNvSpPr/>
            <p:nvPr/>
          </p:nvSpPr>
          <p:spPr>
            <a:xfrm rot="10800000">
              <a:off x="7390177" y="2074496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Shape 3163"/>
            <p:cNvSpPr/>
            <p:nvPr/>
          </p:nvSpPr>
          <p:spPr>
            <a:xfrm rot="10800000">
              <a:off x="7390177" y="1782231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4" name="Shape 3164"/>
            <p:cNvSpPr/>
            <p:nvPr/>
          </p:nvSpPr>
          <p:spPr>
            <a:xfrm rot="10800000">
              <a:off x="7390177" y="1489966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5" name="Shape 3165"/>
            <p:cNvSpPr/>
            <p:nvPr/>
          </p:nvSpPr>
          <p:spPr>
            <a:xfrm rot="10800000">
              <a:off x="7390177" y="1343846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6" name="Shape 3166"/>
            <p:cNvSpPr/>
            <p:nvPr/>
          </p:nvSpPr>
          <p:spPr>
            <a:xfrm rot="10800000">
              <a:off x="7390177" y="1197701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7" name="Shape 3167"/>
            <p:cNvSpPr/>
            <p:nvPr/>
          </p:nvSpPr>
          <p:spPr>
            <a:xfrm rot="10800000">
              <a:off x="7390177" y="1051580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Shape 3168"/>
            <p:cNvSpPr/>
            <p:nvPr/>
          </p:nvSpPr>
          <p:spPr>
            <a:xfrm rot="10800000">
              <a:off x="7390177" y="759315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9" name="Shape 3169"/>
            <p:cNvSpPr/>
            <p:nvPr/>
          </p:nvSpPr>
          <p:spPr>
            <a:xfrm rot="10800000">
              <a:off x="7390177" y="613171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0" name="Shape 3170"/>
            <p:cNvSpPr/>
            <p:nvPr/>
          </p:nvSpPr>
          <p:spPr>
            <a:xfrm rot="10800000">
              <a:off x="7390177" y="320930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Shape 3171"/>
            <p:cNvSpPr/>
            <p:nvPr/>
          </p:nvSpPr>
          <p:spPr>
            <a:xfrm rot="10800000">
              <a:off x="7390177" y="28665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Shape 3172"/>
            <p:cNvSpPr/>
            <p:nvPr/>
          </p:nvSpPr>
          <p:spPr>
            <a:xfrm rot="10800000">
              <a:off x="7244033" y="4704859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Shape 3173"/>
            <p:cNvSpPr/>
            <p:nvPr/>
          </p:nvSpPr>
          <p:spPr>
            <a:xfrm rot="10800000">
              <a:off x="7244033" y="4266449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Shape 3174"/>
            <p:cNvSpPr/>
            <p:nvPr/>
          </p:nvSpPr>
          <p:spPr>
            <a:xfrm rot="10800000">
              <a:off x="7244033" y="4120328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Shape 3175"/>
            <p:cNvSpPr/>
            <p:nvPr/>
          </p:nvSpPr>
          <p:spPr>
            <a:xfrm rot="10800000">
              <a:off x="7244033" y="3974184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Shape 3176"/>
            <p:cNvSpPr/>
            <p:nvPr/>
          </p:nvSpPr>
          <p:spPr>
            <a:xfrm rot="10800000">
              <a:off x="7244033" y="3681943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Shape 3177"/>
            <p:cNvSpPr/>
            <p:nvPr/>
          </p:nvSpPr>
          <p:spPr>
            <a:xfrm rot="10800000">
              <a:off x="7244033" y="3389678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8" name="Shape 3178"/>
            <p:cNvSpPr/>
            <p:nvPr/>
          </p:nvSpPr>
          <p:spPr>
            <a:xfrm rot="10800000">
              <a:off x="7244033" y="3243533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9" name="Shape 3179"/>
            <p:cNvSpPr/>
            <p:nvPr/>
          </p:nvSpPr>
          <p:spPr>
            <a:xfrm rot="10800000">
              <a:off x="7244033" y="3097412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Shape 3180"/>
            <p:cNvSpPr/>
            <p:nvPr/>
          </p:nvSpPr>
          <p:spPr>
            <a:xfrm rot="10800000">
              <a:off x="7244033" y="2805147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1" name="Shape 3181"/>
            <p:cNvSpPr/>
            <p:nvPr/>
          </p:nvSpPr>
          <p:spPr>
            <a:xfrm rot="10800000">
              <a:off x="7244033" y="2512882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2" name="Shape 3182"/>
            <p:cNvSpPr/>
            <p:nvPr/>
          </p:nvSpPr>
          <p:spPr>
            <a:xfrm rot="10800000">
              <a:off x="7244033" y="2220617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Shape 3183"/>
            <p:cNvSpPr/>
            <p:nvPr/>
          </p:nvSpPr>
          <p:spPr>
            <a:xfrm rot="10800000">
              <a:off x="7244033" y="1928352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4" name="Shape 3184"/>
            <p:cNvSpPr/>
            <p:nvPr/>
          </p:nvSpPr>
          <p:spPr>
            <a:xfrm rot="10800000">
              <a:off x="7244033" y="1782231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5" name="Shape 3185"/>
            <p:cNvSpPr/>
            <p:nvPr/>
          </p:nvSpPr>
          <p:spPr>
            <a:xfrm rot="10800000">
              <a:off x="7244033" y="1343846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6" name="Shape 3186"/>
            <p:cNvSpPr/>
            <p:nvPr/>
          </p:nvSpPr>
          <p:spPr>
            <a:xfrm rot="10800000">
              <a:off x="7244033" y="1197701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7" name="Shape 3187"/>
            <p:cNvSpPr/>
            <p:nvPr/>
          </p:nvSpPr>
          <p:spPr>
            <a:xfrm rot="10800000">
              <a:off x="7244033" y="1051580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Shape 3188"/>
            <p:cNvSpPr/>
            <p:nvPr/>
          </p:nvSpPr>
          <p:spPr>
            <a:xfrm rot="10800000">
              <a:off x="7244033" y="905436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9" name="Shape 3189"/>
            <p:cNvSpPr/>
            <p:nvPr/>
          </p:nvSpPr>
          <p:spPr>
            <a:xfrm rot="10800000">
              <a:off x="7244033" y="759315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Shape 3190"/>
            <p:cNvSpPr/>
            <p:nvPr/>
          </p:nvSpPr>
          <p:spPr>
            <a:xfrm rot="10800000">
              <a:off x="7244033" y="467050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Shape 3191"/>
            <p:cNvSpPr/>
            <p:nvPr/>
          </p:nvSpPr>
          <p:spPr>
            <a:xfrm rot="10800000">
              <a:off x="7244033" y="320930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Shape 3192"/>
            <p:cNvSpPr/>
            <p:nvPr/>
          </p:nvSpPr>
          <p:spPr>
            <a:xfrm rot="10800000">
              <a:off x="7097912" y="4997100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Shape 3193"/>
            <p:cNvSpPr/>
            <p:nvPr/>
          </p:nvSpPr>
          <p:spPr>
            <a:xfrm rot="10800000">
              <a:off x="7097912" y="4558714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Shape 3194"/>
            <p:cNvSpPr/>
            <p:nvPr/>
          </p:nvSpPr>
          <p:spPr>
            <a:xfrm rot="10800000">
              <a:off x="7097912" y="4266449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Shape 3195"/>
            <p:cNvSpPr/>
            <p:nvPr/>
          </p:nvSpPr>
          <p:spPr>
            <a:xfrm rot="10800000">
              <a:off x="7097912" y="3828063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Shape 3196"/>
            <p:cNvSpPr/>
            <p:nvPr/>
          </p:nvSpPr>
          <p:spPr>
            <a:xfrm rot="10800000">
              <a:off x="7097912" y="3681943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Shape 3197"/>
            <p:cNvSpPr/>
            <p:nvPr/>
          </p:nvSpPr>
          <p:spPr>
            <a:xfrm rot="10800000">
              <a:off x="7097912" y="3097412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Shape 3198"/>
            <p:cNvSpPr/>
            <p:nvPr/>
          </p:nvSpPr>
          <p:spPr>
            <a:xfrm rot="10800000">
              <a:off x="7097912" y="2951268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Shape 3199"/>
            <p:cNvSpPr/>
            <p:nvPr/>
          </p:nvSpPr>
          <p:spPr>
            <a:xfrm rot="10800000">
              <a:off x="7097912" y="2659028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Shape 3200"/>
            <p:cNvSpPr/>
            <p:nvPr/>
          </p:nvSpPr>
          <p:spPr>
            <a:xfrm rot="10800000">
              <a:off x="7097912" y="2512882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Shape 3201"/>
            <p:cNvSpPr/>
            <p:nvPr/>
          </p:nvSpPr>
          <p:spPr>
            <a:xfrm rot="10800000">
              <a:off x="7097912" y="2366762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Shape 3202"/>
            <p:cNvSpPr/>
            <p:nvPr/>
          </p:nvSpPr>
          <p:spPr>
            <a:xfrm rot="10800000">
              <a:off x="7097912" y="2220617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Shape 3203"/>
            <p:cNvSpPr/>
            <p:nvPr/>
          </p:nvSpPr>
          <p:spPr>
            <a:xfrm rot="10800000">
              <a:off x="7097912" y="1782231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4" name="Shape 3204"/>
            <p:cNvSpPr/>
            <p:nvPr/>
          </p:nvSpPr>
          <p:spPr>
            <a:xfrm rot="10800000">
              <a:off x="7097912" y="1636087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5" name="Shape 3205"/>
            <p:cNvSpPr/>
            <p:nvPr/>
          </p:nvSpPr>
          <p:spPr>
            <a:xfrm rot="10800000">
              <a:off x="7097912" y="1489966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Shape 3206"/>
            <p:cNvSpPr/>
            <p:nvPr/>
          </p:nvSpPr>
          <p:spPr>
            <a:xfrm rot="10800000">
              <a:off x="7097912" y="1197701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7" name="Shape 3207"/>
            <p:cNvSpPr/>
            <p:nvPr/>
          </p:nvSpPr>
          <p:spPr>
            <a:xfrm rot="10800000">
              <a:off x="7097912" y="467050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8" name="Shape 3208"/>
            <p:cNvSpPr/>
            <p:nvPr/>
          </p:nvSpPr>
          <p:spPr>
            <a:xfrm rot="10800000">
              <a:off x="7097912" y="174785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9" name="Shape 3209"/>
            <p:cNvSpPr/>
            <p:nvPr/>
          </p:nvSpPr>
          <p:spPr>
            <a:xfrm rot="10800000">
              <a:off x="7097912" y="28665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0" name="Shape 3210"/>
            <p:cNvSpPr/>
            <p:nvPr/>
          </p:nvSpPr>
          <p:spPr>
            <a:xfrm rot="10800000">
              <a:off x="6951792" y="4850979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1" name="Shape 3211"/>
            <p:cNvSpPr/>
            <p:nvPr/>
          </p:nvSpPr>
          <p:spPr>
            <a:xfrm rot="10800000">
              <a:off x="6951792" y="4704859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2" name="Shape 3212"/>
            <p:cNvSpPr/>
            <p:nvPr/>
          </p:nvSpPr>
          <p:spPr>
            <a:xfrm rot="10800000">
              <a:off x="6951792" y="4266449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3" name="Shape 3213"/>
            <p:cNvSpPr/>
            <p:nvPr/>
          </p:nvSpPr>
          <p:spPr>
            <a:xfrm rot="10800000">
              <a:off x="6951792" y="3974184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Shape 3214"/>
            <p:cNvSpPr/>
            <p:nvPr/>
          </p:nvSpPr>
          <p:spPr>
            <a:xfrm rot="10800000">
              <a:off x="6951792" y="3681943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Shape 3215"/>
            <p:cNvSpPr/>
            <p:nvPr/>
          </p:nvSpPr>
          <p:spPr>
            <a:xfrm rot="10800000">
              <a:off x="6951792" y="3243533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Shape 3216"/>
            <p:cNvSpPr/>
            <p:nvPr/>
          </p:nvSpPr>
          <p:spPr>
            <a:xfrm rot="10800000">
              <a:off x="6951792" y="2951268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Shape 3217"/>
            <p:cNvSpPr/>
            <p:nvPr/>
          </p:nvSpPr>
          <p:spPr>
            <a:xfrm rot="10800000">
              <a:off x="6951792" y="2512882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Shape 3218"/>
            <p:cNvSpPr/>
            <p:nvPr/>
          </p:nvSpPr>
          <p:spPr>
            <a:xfrm rot="10800000">
              <a:off x="6951792" y="2220617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9" name="Shape 3219"/>
            <p:cNvSpPr/>
            <p:nvPr/>
          </p:nvSpPr>
          <p:spPr>
            <a:xfrm rot="10800000">
              <a:off x="6951792" y="2074496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0" name="Shape 3220"/>
            <p:cNvSpPr/>
            <p:nvPr/>
          </p:nvSpPr>
          <p:spPr>
            <a:xfrm rot="10800000">
              <a:off x="6951792" y="1782231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1" name="Shape 3221"/>
            <p:cNvSpPr/>
            <p:nvPr/>
          </p:nvSpPr>
          <p:spPr>
            <a:xfrm rot="10800000">
              <a:off x="6951792" y="1636087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2" name="Shape 3222"/>
            <p:cNvSpPr/>
            <p:nvPr/>
          </p:nvSpPr>
          <p:spPr>
            <a:xfrm rot="10800000">
              <a:off x="6951792" y="1489966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3" name="Shape 3223"/>
            <p:cNvSpPr/>
            <p:nvPr/>
          </p:nvSpPr>
          <p:spPr>
            <a:xfrm rot="10800000">
              <a:off x="6951792" y="1197701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4" name="Shape 3224"/>
            <p:cNvSpPr/>
            <p:nvPr/>
          </p:nvSpPr>
          <p:spPr>
            <a:xfrm rot="10800000">
              <a:off x="6951792" y="1051580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5" name="Shape 3225"/>
            <p:cNvSpPr/>
            <p:nvPr/>
          </p:nvSpPr>
          <p:spPr>
            <a:xfrm rot="10800000">
              <a:off x="6951792" y="613171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6" name="Shape 3226"/>
            <p:cNvSpPr/>
            <p:nvPr/>
          </p:nvSpPr>
          <p:spPr>
            <a:xfrm rot="10800000">
              <a:off x="6951792" y="320930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Shape 3227"/>
            <p:cNvSpPr/>
            <p:nvPr/>
          </p:nvSpPr>
          <p:spPr>
            <a:xfrm rot="10800000">
              <a:off x="6951792" y="174785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8" name="Shape 3228"/>
            <p:cNvSpPr/>
            <p:nvPr/>
          </p:nvSpPr>
          <p:spPr>
            <a:xfrm rot="10800000">
              <a:off x="6805647" y="4997100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9" name="Shape 3229"/>
            <p:cNvSpPr/>
            <p:nvPr/>
          </p:nvSpPr>
          <p:spPr>
            <a:xfrm rot="10800000">
              <a:off x="6805647" y="4558714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0" name="Shape 3230"/>
            <p:cNvSpPr/>
            <p:nvPr/>
          </p:nvSpPr>
          <p:spPr>
            <a:xfrm rot="10800000">
              <a:off x="6805647" y="4120328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1" name="Shape 3231"/>
            <p:cNvSpPr/>
            <p:nvPr/>
          </p:nvSpPr>
          <p:spPr>
            <a:xfrm rot="10800000">
              <a:off x="6805647" y="3535798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2" name="Shape 3232"/>
            <p:cNvSpPr/>
            <p:nvPr/>
          </p:nvSpPr>
          <p:spPr>
            <a:xfrm rot="10800000">
              <a:off x="6805647" y="2951268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3" name="Shape 3233"/>
            <p:cNvSpPr/>
            <p:nvPr/>
          </p:nvSpPr>
          <p:spPr>
            <a:xfrm rot="10800000">
              <a:off x="6805647" y="2220617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4" name="Shape 3234"/>
            <p:cNvSpPr/>
            <p:nvPr/>
          </p:nvSpPr>
          <p:spPr>
            <a:xfrm rot="10800000">
              <a:off x="6805647" y="1051580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5" name="Shape 3235"/>
            <p:cNvSpPr/>
            <p:nvPr/>
          </p:nvSpPr>
          <p:spPr>
            <a:xfrm rot="10800000">
              <a:off x="6805647" y="905436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6" name="Shape 3236"/>
            <p:cNvSpPr/>
            <p:nvPr/>
          </p:nvSpPr>
          <p:spPr>
            <a:xfrm rot="10800000">
              <a:off x="6805647" y="28665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7" name="Shape 3237"/>
            <p:cNvSpPr/>
            <p:nvPr/>
          </p:nvSpPr>
          <p:spPr>
            <a:xfrm rot="10800000">
              <a:off x="6659527" y="4850979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8" name="Shape 3238"/>
            <p:cNvSpPr/>
            <p:nvPr/>
          </p:nvSpPr>
          <p:spPr>
            <a:xfrm rot="10800000">
              <a:off x="6659527" y="3974184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9" name="Shape 3239"/>
            <p:cNvSpPr/>
            <p:nvPr/>
          </p:nvSpPr>
          <p:spPr>
            <a:xfrm rot="10800000">
              <a:off x="6659527" y="3243533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0" name="Shape 3240"/>
            <p:cNvSpPr/>
            <p:nvPr/>
          </p:nvSpPr>
          <p:spPr>
            <a:xfrm rot="10800000">
              <a:off x="6659527" y="2512882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1" name="Shape 3241"/>
            <p:cNvSpPr/>
            <p:nvPr/>
          </p:nvSpPr>
          <p:spPr>
            <a:xfrm rot="10800000">
              <a:off x="6659527" y="1636087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2" name="Shape 3242"/>
            <p:cNvSpPr/>
            <p:nvPr/>
          </p:nvSpPr>
          <p:spPr>
            <a:xfrm rot="10800000">
              <a:off x="6659527" y="905436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3" name="Shape 3243"/>
            <p:cNvSpPr/>
            <p:nvPr/>
          </p:nvSpPr>
          <p:spPr>
            <a:xfrm rot="10800000">
              <a:off x="6659527" y="759315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4" name="Shape 3244"/>
            <p:cNvSpPr/>
            <p:nvPr/>
          </p:nvSpPr>
          <p:spPr>
            <a:xfrm rot="10800000">
              <a:off x="6659527" y="174785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5" name="Shape 3245"/>
            <p:cNvSpPr/>
            <p:nvPr/>
          </p:nvSpPr>
          <p:spPr>
            <a:xfrm rot="10800000">
              <a:off x="6513382" y="4997100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6" name="Shape 3246"/>
            <p:cNvSpPr/>
            <p:nvPr/>
          </p:nvSpPr>
          <p:spPr>
            <a:xfrm rot="10800000">
              <a:off x="6513382" y="3974184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7" name="Shape 3247"/>
            <p:cNvSpPr/>
            <p:nvPr/>
          </p:nvSpPr>
          <p:spPr>
            <a:xfrm rot="10800000">
              <a:off x="6513382" y="2074496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8" name="Shape 3248"/>
            <p:cNvSpPr/>
            <p:nvPr/>
          </p:nvSpPr>
          <p:spPr>
            <a:xfrm rot="10800000">
              <a:off x="6513382" y="1489966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9" name="Shape 3249"/>
            <p:cNvSpPr/>
            <p:nvPr/>
          </p:nvSpPr>
          <p:spPr>
            <a:xfrm rot="10800000">
              <a:off x="6513382" y="905436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0" name="Shape 3250"/>
            <p:cNvSpPr/>
            <p:nvPr/>
          </p:nvSpPr>
          <p:spPr>
            <a:xfrm rot="10800000">
              <a:off x="6513382" y="174785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1" name="Shape 3251"/>
            <p:cNvSpPr/>
            <p:nvPr/>
          </p:nvSpPr>
          <p:spPr>
            <a:xfrm rot="10800000">
              <a:off x="6367261" y="4558714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2" name="Shape 3252"/>
            <p:cNvSpPr/>
            <p:nvPr/>
          </p:nvSpPr>
          <p:spPr>
            <a:xfrm rot="10800000">
              <a:off x="6367261" y="3681943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3" name="Shape 3253"/>
            <p:cNvSpPr/>
            <p:nvPr/>
          </p:nvSpPr>
          <p:spPr>
            <a:xfrm rot="10800000">
              <a:off x="6367261" y="2659028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4" name="Shape 3254"/>
            <p:cNvSpPr/>
            <p:nvPr/>
          </p:nvSpPr>
          <p:spPr>
            <a:xfrm rot="10800000">
              <a:off x="7536298" y="4997100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5" name="Shape 3255"/>
            <p:cNvSpPr/>
            <p:nvPr/>
          </p:nvSpPr>
          <p:spPr>
            <a:xfrm rot="10800000">
              <a:off x="7536298" y="4850979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6" name="Shape 3256"/>
            <p:cNvSpPr/>
            <p:nvPr/>
          </p:nvSpPr>
          <p:spPr>
            <a:xfrm rot="10800000">
              <a:off x="7536298" y="4412594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7" name="Shape 3257"/>
            <p:cNvSpPr/>
            <p:nvPr/>
          </p:nvSpPr>
          <p:spPr>
            <a:xfrm rot="10800000">
              <a:off x="7536298" y="4120328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8" name="Shape 3258"/>
            <p:cNvSpPr/>
            <p:nvPr/>
          </p:nvSpPr>
          <p:spPr>
            <a:xfrm rot="10800000">
              <a:off x="7536298" y="3389678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9" name="Shape 3259"/>
            <p:cNvSpPr/>
            <p:nvPr/>
          </p:nvSpPr>
          <p:spPr>
            <a:xfrm rot="10800000">
              <a:off x="7536298" y="3243533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0" name="Shape 3260"/>
            <p:cNvSpPr/>
            <p:nvPr/>
          </p:nvSpPr>
          <p:spPr>
            <a:xfrm rot="10800000">
              <a:off x="7536298" y="1636087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1" name="Shape 3261"/>
            <p:cNvSpPr/>
            <p:nvPr/>
          </p:nvSpPr>
          <p:spPr>
            <a:xfrm rot="10800000">
              <a:off x="7536298" y="1343846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2" name="Shape 3262"/>
            <p:cNvSpPr/>
            <p:nvPr/>
          </p:nvSpPr>
          <p:spPr>
            <a:xfrm rot="10800000">
              <a:off x="7390177" y="4997100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3" name="Shape 3263"/>
            <p:cNvSpPr/>
            <p:nvPr/>
          </p:nvSpPr>
          <p:spPr>
            <a:xfrm rot="10800000">
              <a:off x="7390177" y="3974184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4" name="Shape 3264"/>
            <p:cNvSpPr/>
            <p:nvPr/>
          </p:nvSpPr>
          <p:spPr>
            <a:xfrm rot="10800000">
              <a:off x="7390177" y="3097412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5" name="Shape 3265"/>
            <p:cNvSpPr/>
            <p:nvPr/>
          </p:nvSpPr>
          <p:spPr>
            <a:xfrm rot="10800000">
              <a:off x="7390177" y="1636087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6" name="Shape 3266"/>
            <p:cNvSpPr/>
            <p:nvPr/>
          </p:nvSpPr>
          <p:spPr>
            <a:xfrm rot="10800000">
              <a:off x="7390177" y="467050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7" name="Shape 3267"/>
            <p:cNvSpPr/>
            <p:nvPr/>
          </p:nvSpPr>
          <p:spPr>
            <a:xfrm rot="10800000">
              <a:off x="7244033" y="4997100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Shape 3268"/>
            <p:cNvSpPr/>
            <p:nvPr/>
          </p:nvSpPr>
          <p:spPr>
            <a:xfrm rot="10800000">
              <a:off x="7244033" y="4558714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9" name="Shape 3269"/>
            <p:cNvSpPr/>
            <p:nvPr/>
          </p:nvSpPr>
          <p:spPr>
            <a:xfrm rot="10800000">
              <a:off x="7244033" y="2951268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0" name="Shape 3270"/>
            <p:cNvSpPr/>
            <p:nvPr/>
          </p:nvSpPr>
          <p:spPr>
            <a:xfrm rot="10800000">
              <a:off x="7244033" y="2074496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Shape 3271"/>
            <p:cNvSpPr/>
            <p:nvPr/>
          </p:nvSpPr>
          <p:spPr>
            <a:xfrm rot="10800000">
              <a:off x="7244033" y="1636087"/>
              <a:ext cx="117900" cy="117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Shape 3272"/>
            <p:cNvSpPr/>
            <p:nvPr/>
          </p:nvSpPr>
          <p:spPr>
            <a:xfrm rot="10800000">
              <a:off x="7097912" y="1051580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Shape 3273"/>
            <p:cNvSpPr/>
            <p:nvPr/>
          </p:nvSpPr>
          <p:spPr>
            <a:xfrm rot="10800000">
              <a:off x="6951792" y="3828063"/>
              <a:ext cx="117900" cy="1179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4" name="Shape 3274"/>
            <p:cNvSpPr/>
            <p:nvPr/>
          </p:nvSpPr>
          <p:spPr>
            <a:xfrm rot="10800000">
              <a:off x="6951792" y="2659028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5" name="Shape 3275"/>
            <p:cNvSpPr/>
            <p:nvPr/>
          </p:nvSpPr>
          <p:spPr>
            <a:xfrm rot="10800000">
              <a:off x="6805647" y="320930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Shape 3276"/>
            <p:cNvSpPr/>
            <p:nvPr/>
          </p:nvSpPr>
          <p:spPr>
            <a:xfrm rot="10800000">
              <a:off x="6513382" y="2805147"/>
              <a:ext cx="117900" cy="1179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7" name="Shape 3277"/>
            <p:cNvSpPr/>
            <p:nvPr/>
          </p:nvSpPr>
          <p:spPr>
            <a:xfrm rot="10800000">
              <a:off x="6367261" y="467050"/>
              <a:ext cx="117900" cy="1179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8" name="Shape 327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200"/>
              <a:buFont typeface="Dosis Light"/>
              <a:buNone/>
            </a:pPr>
            <a:fld id="{00000000-1234-1234-1234-123412341234}" type="slidenum">
              <a:rPr b="0" i="0" lang="fr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‹#›</a:t>
            </a:fld>
            <a:endParaRPr b="0" i="0" sz="1200" u="none" cap="none" strike="noStrike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Relationship Id="rId6" Type="http://schemas.openxmlformats.org/officeDocument/2006/relationships/image" Target="../media/image14.png"/><Relationship Id="rId7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lin ang="5400012" scaled="0"/>
        </a:gradFill>
      </p:bgPr>
    </p:bg>
    <p:spTree>
      <p:nvGrpSpPr>
        <p:cNvPr id="3840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Shape 3841"/>
          <p:cNvSpPr txBox="1"/>
          <p:nvPr>
            <p:ph type="ctrTitle"/>
          </p:nvPr>
        </p:nvSpPr>
        <p:spPr>
          <a:xfrm>
            <a:off x="352725" y="320325"/>
            <a:ext cx="3828300" cy="115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RobotWar</a:t>
            </a:r>
            <a:endParaRPr b="1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842" name="Shape 3842"/>
          <p:cNvSpPr txBox="1"/>
          <p:nvPr>
            <p:ph type="ctrTitle"/>
          </p:nvPr>
        </p:nvSpPr>
        <p:spPr>
          <a:xfrm>
            <a:off x="352725" y="1535425"/>
            <a:ext cx="3828300" cy="115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D3EBD5"/>
                </a:solidFill>
              </a:rPr>
              <a:t>Programmation Avancée</a:t>
            </a:r>
            <a:endParaRPr sz="3000">
              <a:solidFill>
                <a:srgbClr val="D3EBD5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D3EBD5"/>
                </a:solidFill>
              </a:rPr>
              <a:t>Master 1 MIAGE</a:t>
            </a:r>
            <a:endParaRPr sz="2400">
              <a:solidFill>
                <a:srgbClr val="D3EBD5"/>
              </a:solidFill>
            </a:endParaRPr>
          </a:p>
        </p:txBody>
      </p:sp>
      <p:pic>
        <p:nvPicPr>
          <p:cNvPr descr="Logo UNS.png" id="3843" name="Shape 38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013" y="4455500"/>
            <a:ext cx="1282975" cy="687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age.png" id="3844" name="Shape 38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9925" y="4455501"/>
            <a:ext cx="1561100" cy="6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5" name="Shape 3845"/>
          <p:cNvSpPr txBox="1"/>
          <p:nvPr>
            <p:ph type="ctrTitle"/>
          </p:nvPr>
        </p:nvSpPr>
        <p:spPr>
          <a:xfrm>
            <a:off x="352725" y="2695225"/>
            <a:ext cx="3828300" cy="176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D3EBD5"/>
                </a:solidFill>
              </a:rPr>
              <a:t>ROMAN Geoffrey</a:t>
            </a:r>
            <a:endParaRPr sz="1800">
              <a:solidFill>
                <a:srgbClr val="D3EBD5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rgbClr val="D3EBD5"/>
                </a:solidFill>
              </a:rPr>
              <a:t>FONTAINE Gaël</a:t>
            </a:r>
            <a:endParaRPr sz="1800">
              <a:solidFill>
                <a:srgbClr val="D3EBD5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D3EBD5"/>
                </a:solidFill>
              </a:rPr>
              <a:t>CHEN Datao</a:t>
            </a:r>
            <a:endParaRPr sz="1800">
              <a:solidFill>
                <a:srgbClr val="D3EBD5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3EBD5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D3EBD5"/>
                </a:solidFill>
              </a:rPr>
              <a:t>11 janvier 2018</a:t>
            </a:r>
            <a:endParaRPr sz="1400">
              <a:solidFill>
                <a:srgbClr val="D3EBD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8" name="Shape 3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9" name="Shape 3909"/>
          <p:cNvSpPr txBox="1"/>
          <p:nvPr>
            <p:ph type="title"/>
          </p:nvPr>
        </p:nvSpPr>
        <p:spPr>
          <a:xfrm>
            <a:off x="718300" y="378425"/>
            <a:ext cx="61698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Dosis"/>
                <a:ea typeface="Dosis"/>
                <a:cs typeface="Dosis"/>
                <a:sym typeface="Dosis"/>
              </a:rPr>
              <a:t>Plugins réalisés</a:t>
            </a:r>
            <a:endParaRPr b="1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910" name="Shape 39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911" name="Shape 3911"/>
          <p:cNvSpPr txBox="1"/>
          <p:nvPr>
            <p:ph idx="1" type="body"/>
          </p:nvPr>
        </p:nvSpPr>
        <p:spPr>
          <a:xfrm>
            <a:off x="718300" y="1235850"/>
            <a:ext cx="6761100" cy="154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" sz="1800" u="sng"/>
              <a:t>Déplacement</a:t>
            </a:r>
            <a:endParaRPr sz="1800" u="sng"/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fr" sz="1800"/>
              <a:t>Le robot se déplace dans une zone autour de lui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fr" sz="1800"/>
              <a:t>Déplacement aléatoire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fr" sz="1800"/>
              <a:t>Un déplacement peut </a:t>
            </a:r>
            <a:r>
              <a:rPr lang="fr" sz="1800"/>
              <a:t>entraîner</a:t>
            </a:r>
            <a:r>
              <a:rPr lang="fr" sz="1800"/>
              <a:t> un gain </a:t>
            </a:r>
            <a:r>
              <a:rPr lang="fr" sz="1800"/>
              <a:t>d'énergie</a:t>
            </a:r>
            <a:r>
              <a:rPr lang="fr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5" name="Shape 3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6" name="Shape 3916"/>
          <p:cNvSpPr txBox="1"/>
          <p:nvPr>
            <p:ph type="title"/>
          </p:nvPr>
        </p:nvSpPr>
        <p:spPr>
          <a:xfrm>
            <a:off x="718300" y="378425"/>
            <a:ext cx="61698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Dosis"/>
                <a:ea typeface="Dosis"/>
                <a:cs typeface="Dosis"/>
                <a:sym typeface="Dosis"/>
              </a:rPr>
              <a:t>Plugins réalisés</a:t>
            </a:r>
            <a:endParaRPr b="1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917" name="Shape 391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918" name="Shape 3918"/>
          <p:cNvSpPr txBox="1"/>
          <p:nvPr>
            <p:ph idx="1" type="body"/>
          </p:nvPr>
        </p:nvSpPr>
        <p:spPr>
          <a:xfrm>
            <a:off x="718300" y="1235850"/>
            <a:ext cx="6761100" cy="154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" sz="1800" u="sng"/>
              <a:t>Graphismes</a:t>
            </a:r>
            <a:endParaRPr sz="1800" u="sng"/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fr" sz="1800"/>
              <a:t>Graphisme simple / moyen / compliqué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fr" sz="1800"/>
              <a:t>Barre de vie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fr" sz="1800"/>
              <a:t>Nom du robot</a:t>
            </a:r>
            <a:endParaRPr sz="1800"/>
          </a:p>
        </p:txBody>
      </p:sp>
      <p:pic>
        <p:nvPicPr>
          <p:cNvPr id="3919" name="Shape 39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000" y="3160150"/>
            <a:ext cx="1219250" cy="11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0" name="Shape 39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5288" y="2808113"/>
            <a:ext cx="1489525" cy="188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1" name="Shape 39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2850" y="3052961"/>
            <a:ext cx="1219250" cy="139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5" name="Shape 3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6" name="Shape 3926"/>
          <p:cNvSpPr txBox="1"/>
          <p:nvPr>
            <p:ph type="title"/>
          </p:nvPr>
        </p:nvSpPr>
        <p:spPr>
          <a:xfrm>
            <a:off x="718300" y="378425"/>
            <a:ext cx="61698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Dosis"/>
                <a:ea typeface="Dosis"/>
                <a:cs typeface="Dosis"/>
                <a:sym typeface="Dosis"/>
              </a:rPr>
              <a:t>Exemple de plugins</a:t>
            </a:r>
            <a:endParaRPr b="1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927" name="Shape 392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928" name="Shape 39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300" y="2667250"/>
            <a:ext cx="6352625" cy="1565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9" name="Shape 39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300" y="1448175"/>
            <a:ext cx="3517425" cy="9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3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Shape 3934"/>
          <p:cNvSpPr txBox="1"/>
          <p:nvPr>
            <p:ph type="title"/>
          </p:nvPr>
        </p:nvSpPr>
        <p:spPr>
          <a:xfrm>
            <a:off x="679325" y="568125"/>
            <a:ext cx="2511600" cy="718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Dosis"/>
                <a:ea typeface="Dosis"/>
                <a:cs typeface="Dosis"/>
                <a:sym typeface="Dosis"/>
              </a:rPr>
              <a:t>AGENDA</a:t>
            </a:r>
            <a:endParaRPr b="1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935" name="Shape 3935"/>
          <p:cNvSpPr txBox="1"/>
          <p:nvPr>
            <p:ph idx="1" type="body"/>
          </p:nvPr>
        </p:nvSpPr>
        <p:spPr>
          <a:xfrm>
            <a:off x="679325" y="1286625"/>
            <a:ext cx="4179600" cy="28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fr" sz="2000"/>
              <a:t>Présentation du projet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fr" sz="2000"/>
              <a:t>Travail effectué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fr" sz="2000"/>
              <a:t>Architecture générale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fr" sz="2000"/>
              <a:t>Architecture des plugins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fr" sz="2000"/>
              <a:t>Plugins réalisés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Titillium Web"/>
              <a:buAutoNum type="arabicPeriod"/>
            </a:pPr>
            <a:r>
              <a:rPr b="1" lang="fr" sz="2000">
                <a:latin typeface="Titillium Web"/>
                <a:ea typeface="Titillium Web"/>
                <a:cs typeface="Titillium Web"/>
                <a:sym typeface="Titillium Web"/>
              </a:rPr>
              <a:t>Gestion d’équipe</a:t>
            </a:r>
            <a:endParaRPr b="1"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Titillium Web"/>
              <a:buAutoNum type="alphaLcPeriod"/>
            </a:pPr>
            <a:r>
              <a:rPr b="1" lang="fr" sz="2000">
                <a:latin typeface="Titillium Web"/>
                <a:ea typeface="Titillium Web"/>
                <a:cs typeface="Titillium Web"/>
                <a:sym typeface="Titillium Web"/>
              </a:rPr>
              <a:t>Outils et méthodes</a:t>
            </a:r>
            <a:endParaRPr b="1"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Titillium Web"/>
              <a:buAutoNum type="alphaLcPeriod"/>
            </a:pPr>
            <a:r>
              <a:rPr b="1" lang="fr" sz="2000">
                <a:latin typeface="Titillium Web"/>
                <a:ea typeface="Titillium Web"/>
                <a:cs typeface="Titillium Web"/>
                <a:sym typeface="Titillium Web"/>
              </a:rPr>
              <a:t>Travail personnel</a:t>
            </a:r>
            <a:endParaRPr b="1" sz="2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36" name="Shape 393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937" name="Shape 39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925" y="1187563"/>
            <a:ext cx="2768374" cy="276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1" name="Shape 3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" name="Shape 3942"/>
          <p:cNvSpPr txBox="1"/>
          <p:nvPr>
            <p:ph type="title"/>
          </p:nvPr>
        </p:nvSpPr>
        <p:spPr>
          <a:xfrm>
            <a:off x="718300" y="378425"/>
            <a:ext cx="61698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Dosis"/>
                <a:ea typeface="Dosis"/>
                <a:cs typeface="Dosis"/>
                <a:sym typeface="Dosis"/>
              </a:rPr>
              <a:t>Outils et méthodes</a:t>
            </a:r>
            <a:endParaRPr b="1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943" name="Shape 394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944" name="Shape 3944"/>
          <p:cNvSpPr txBox="1"/>
          <p:nvPr>
            <p:ph idx="1" type="body"/>
          </p:nvPr>
        </p:nvSpPr>
        <p:spPr>
          <a:xfrm>
            <a:off x="718300" y="1235850"/>
            <a:ext cx="4716000" cy="3484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" u="sng"/>
              <a:t>Outils</a:t>
            </a:r>
            <a:endParaRPr u="sng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" u="sng"/>
              <a:t>Méthodes</a:t>
            </a:r>
            <a:endParaRPr u="sng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945" name="Shape 39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650" y="2012838"/>
            <a:ext cx="658125" cy="617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6" name="Shape 39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6225" y="1916188"/>
            <a:ext cx="810375" cy="81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7" name="Shape 39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6050" y="2012850"/>
            <a:ext cx="617050" cy="61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8" name="Shape 39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72550" y="2076484"/>
            <a:ext cx="1593577" cy="4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9" name="Shape 39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8650" y="3406925"/>
            <a:ext cx="1042749" cy="104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3" name="Shape 3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4" name="Shape 3954"/>
          <p:cNvSpPr txBox="1"/>
          <p:nvPr>
            <p:ph type="title"/>
          </p:nvPr>
        </p:nvSpPr>
        <p:spPr>
          <a:xfrm>
            <a:off x="718325" y="338325"/>
            <a:ext cx="34728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Dosis"/>
                <a:ea typeface="Dosis"/>
                <a:cs typeface="Dosis"/>
                <a:sym typeface="Dosis"/>
              </a:rPr>
              <a:t>Travail personnel</a:t>
            </a:r>
            <a:endParaRPr b="1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955" name="Shape 395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956" name="Shape 3956"/>
          <p:cNvSpPr txBox="1"/>
          <p:nvPr>
            <p:ph idx="1" type="body"/>
          </p:nvPr>
        </p:nvSpPr>
        <p:spPr>
          <a:xfrm>
            <a:off x="718300" y="1195725"/>
            <a:ext cx="2179200" cy="36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" u="sng"/>
              <a:t>Geoffrey ROMAN</a:t>
            </a:r>
            <a:endParaRPr u="sng"/>
          </a:p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</a:pPr>
            <a:r>
              <a:rPr lang="fr" sz="1400"/>
              <a:t>Fonctionnement du moteur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fr" sz="1400"/>
              <a:t>Chargement des plugins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fr" sz="1400"/>
              <a:t>Plugin déplacement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fr" sz="1400"/>
              <a:t>Plugin graphique</a:t>
            </a:r>
            <a:endParaRPr sz="140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fr" sz="1400"/>
              <a:t>Annotations</a:t>
            </a:r>
            <a:endParaRPr sz="1400"/>
          </a:p>
        </p:txBody>
      </p:sp>
      <p:sp>
        <p:nvSpPr>
          <p:cNvPr id="3957" name="Shape 3957"/>
          <p:cNvSpPr txBox="1"/>
          <p:nvPr>
            <p:ph idx="2" type="body"/>
          </p:nvPr>
        </p:nvSpPr>
        <p:spPr>
          <a:xfrm>
            <a:off x="3009275" y="1195675"/>
            <a:ext cx="2179200" cy="36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" u="sng"/>
              <a:t>Gaël FONTAINE</a:t>
            </a:r>
            <a:endParaRPr u="sng"/>
          </a:p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</a:pPr>
            <a:r>
              <a:rPr lang="fr" sz="1400"/>
              <a:t>Conception générale du projet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fr" sz="1400"/>
              <a:t>Administration de la plateforme Bitbucket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fr" sz="1400"/>
              <a:t>Plugin d’attaque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fr" sz="1400"/>
              <a:t>Plugin graphisme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fr" sz="1400"/>
              <a:t>Fonctionnement du moteur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fr" sz="1400"/>
              <a:t>Scénario du jeu</a:t>
            </a:r>
            <a:endParaRPr sz="140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fr" sz="1400"/>
              <a:t>Tests unitaires</a:t>
            </a:r>
            <a:endParaRPr sz="1400"/>
          </a:p>
        </p:txBody>
      </p:sp>
      <p:sp>
        <p:nvSpPr>
          <p:cNvPr id="3958" name="Shape 3958"/>
          <p:cNvSpPr txBox="1"/>
          <p:nvPr>
            <p:ph idx="3" type="body"/>
          </p:nvPr>
        </p:nvSpPr>
        <p:spPr>
          <a:xfrm>
            <a:off x="5300225" y="1195725"/>
            <a:ext cx="2179200" cy="36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" u="sng"/>
              <a:t>Datao CHEN</a:t>
            </a:r>
            <a:endParaRPr u="sng"/>
          </a:p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</a:pPr>
            <a:r>
              <a:rPr lang="fr" sz="1400"/>
              <a:t>Plugin d’attaque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fr" sz="1400"/>
              <a:t>Plugin graphique</a:t>
            </a:r>
            <a:endParaRPr sz="140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fr" sz="1400"/>
              <a:t>Classe Robot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2" name="Shape 3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3" name="Shape 396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964" name="Shape 3964"/>
          <p:cNvSpPr txBox="1"/>
          <p:nvPr>
            <p:ph type="title"/>
          </p:nvPr>
        </p:nvSpPr>
        <p:spPr>
          <a:xfrm>
            <a:off x="3011625" y="745800"/>
            <a:ext cx="2380800" cy="644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Dosis"/>
                <a:ea typeface="Dosis"/>
                <a:cs typeface="Dosis"/>
                <a:sym typeface="Dosis"/>
              </a:rPr>
              <a:t>Problème ?</a:t>
            </a:r>
            <a:endParaRPr b="1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3965" name="Shape 39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700" y="1570350"/>
            <a:ext cx="3682650" cy="27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9" name="Shape 3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0" name="Shape 397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971" name="Shape 39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1050" y="1619025"/>
            <a:ext cx="2824650" cy="28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3972" name="Shape 3972"/>
          <p:cNvSpPr txBox="1"/>
          <p:nvPr>
            <p:ph type="title"/>
          </p:nvPr>
        </p:nvSpPr>
        <p:spPr>
          <a:xfrm>
            <a:off x="1573275" y="815400"/>
            <a:ext cx="5140200" cy="644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Dosis"/>
                <a:ea typeface="Dosis"/>
                <a:cs typeface="Dosis"/>
                <a:sym typeface="Dosis"/>
              </a:rPr>
              <a:t>Avez-vous des questions ?</a:t>
            </a:r>
            <a:endParaRPr b="1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9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Shape 3850"/>
          <p:cNvSpPr txBox="1"/>
          <p:nvPr>
            <p:ph type="title"/>
          </p:nvPr>
        </p:nvSpPr>
        <p:spPr>
          <a:xfrm>
            <a:off x="679325" y="568125"/>
            <a:ext cx="2511600" cy="718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Dosis"/>
                <a:ea typeface="Dosis"/>
                <a:cs typeface="Dosis"/>
                <a:sym typeface="Dosis"/>
              </a:rPr>
              <a:t>AGENDA</a:t>
            </a:r>
            <a:endParaRPr b="1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851" name="Shape 3851"/>
          <p:cNvSpPr txBox="1"/>
          <p:nvPr>
            <p:ph idx="1" type="body"/>
          </p:nvPr>
        </p:nvSpPr>
        <p:spPr>
          <a:xfrm>
            <a:off x="679325" y="1286625"/>
            <a:ext cx="4179600" cy="28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fr" sz="2000"/>
              <a:t>Présentation</a:t>
            </a:r>
            <a:r>
              <a:rPr lang="fr" sz="2000"/>
              <a:t> du projet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fr" sz="2000"/>
              <a:t>Travail effectué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fr" sz="2000"/>
              <a:t>Architecture générale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fr" sz="2000"/>
              <a:t>Architecture des plugins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fr" sz="2000"/>
              <a:t>Plugins réalisés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fr" sz="2000"/>
              <a:t>Gestion d’équipe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fr" sz="2000"/>
              <a:t>Outils et méthodes</a:t>
            </a:r>
            <a:endParaRPr sz="2000"/>
          </a:p>
          <a:p>
            <a:pPr indent="-355600" lvl="1" marL="91440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fr" sz="2000"/>
              <a:t>Travail personnel</a:t>
            </a:r>
            <a:endParaRPr sz="2000"/>
          </a:p>
        </p:txBody>
      </p:sp>
      <p:sp>
        <p:nvSpPr>
          <p:cNvPr id="3852" name="Shape 385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853" name="Shape 38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">
            <a:off x="4858925" y="1487501"/>
            <a:ext cx="2697375" cy="2575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D1D1B"/>
        </a:solidFill>
      </p:bgPr>
    </p:bg>
    <p:spTree>
      <p:nvGrpSpPr>
        <p:cNvPr id="3857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859" name="Shape 3859"/>
          <p:cNvSpPr txBox="1"/>
          <p:nvPr>
            <p:ph idx="4294967295" type="title"/>
          </p:nvPr>
        </p:nvSpPr>
        <p:spPr>
          <a:xfrm>
            <a:off x="2599050" y="2023650"/>
            <a:ext cx="3945900" cy="1096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OBJECTIFS</a:t>
            </a:r>
            <a:endParaRPr b="1" sz="6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3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Shape 3864"/>
          <p:cNvSpPr txBox="1"/>
          <p:nvPr>
            <p:ph type="title"/>
          </p:nvPr>
        </p:nvSpPr>
        <p:spPr>
          <a:xfrm>
            <a:off x="679325" y="568125"/>
            <a:ext cx="2511600" cy="718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Dosis"/>
                <a:ea typeface="Dosis"/>
                <a:cs typeface="Dosis"/>
                <a:sym typeface="Dosis"/>
              </a:rPr>
              <a:t>A</a:t>
            </a:r>
            <a:r>
              <a:rPr b="1" lang="fr">
                <a:latin typeface="Dosis"/>
                <a:ea typeface="Dosis"/>
                <a:cs typeface="Dosis"/>
                <a:sym typeface="Dosis"/>
              </a:rPr>
              <a:t>GENDA</a:t>
            </a:r>
            <a:endParaRPr b="1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865" name="Shape 3865"/>
          <p:cNvSpPr txBox="1"/>
          <p:nvPr>
            <p:ph idx="1" type="body"/>
          </p:nvPr>
        </p:nvSpPr>
        <p:spPr>
          <a:xfrm>
            <a:off x="679325" y="1286625"/>
            <a:ext cx="4179600" cy="28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Titillium Web"/>
              <a:buAutoNum type="arabicPeriod"/>
            </a:pPr>
            <a:r>
              <a:rPr b="1" lang="fr" sz="2000">
                <a:latin typeface="Titillium Web"/>
                <a:ea typeface="Titillium Web"/>
                <a:cs typeface="Titillium Web"/>
                <a:sym typeface="Titillium Web"/>
              </a:rPr>
              <a:t>Présentation du projet</a:t>
            </a:r>
            <a:endParaRPr b="1"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fr" sz="2000"/>
              <a:t>Travail effectué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fr" sz="2000"/>
              <a:t>Architecture générale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fr" sz="2000"/>
              <a:t>Architecture des plugins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fr" sz="2000"/>
              <a:t>Plugins réalisés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fr" sz="2000"/>
              <a:t>Gestion d’équipe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fr" sz="2000"/>
              <a:t>Outils et méthodes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fr" sz="2000"/>
              <a:t>Travail personnel</a:t>
            </a:r>
            <a:endParaRPr sz="2000"/>
          </a:p>
        </p:txBody>
      </p:sp>
      <p:sp>
        <p:nvSpPr>
          <p:cNvPr id="3866" name="Shape 386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867" name="Shape 38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125" y="1477038"/>
            <a:ext cx="2785875" cy="250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1" name="Shape 3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873" name="Shape 3873"/>
          <p:cNvSpPr txBox="1"/>
          <p:nvPr>
            <p:ph type="title"/>
          </p:nvPr>
        </p:nvSpPr>
        <p:spPr>
          <a:xfrm>
            <a:off x="718300" y="378450"/>
            <a:ext cx="45555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Dosis"/>
                <a:ea typeface="Dosis"/>
                <a:cs typeface="Dosis"/>
                <a:sym typeface="Dosis"/>
              </a:rPr>
              <a:t>Présentation du projet</a:t>
            </a:r>
            <a:endParaRPr b="1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874" name="Shape 3874"/>
          <p:cNvSpPr txBox="1"/>
          <p:nvPr>
            <p:ph idx="1" type="body"/>
          </p:nvPr>
        </p:nvSpPr>
        <p:spPr>
          <a:xfrm>
            <a:off x="718300" y="1235850"/>
            <a:ext cx="6761100" cy="3478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fr" sz="1800" u="sng"/>
              <a:t>RobotWar</a:t>
            </a:r>
            <a:endParaRPr sz="1800" u="sng"/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fr" sz="1800"/>
              <a:t>Jeu de combat virtuelle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fr" sz="1800"/>
              <a:t>Affrontement de robots dans une arène 2D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" sz="1800" u="sng"/>
              <a:t>Obligations</a:t>
            </a:r>
            <a:endParaRPr sz="1800" u="sng"/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fr" sz="1800"/>
              <a:t>Comportement/Graphisme géré par des plugins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fr" sz="1800"/>
              <a:t>Utilisation des annotations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" sz="1800" u="sng"/>
              <a:t>Modalités</a:t>
            </a:r>
            <a:endParaRPr sz="1800" u="sng"/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fr" sz="1800"/>
              <a:t>Date de rendu : 12 janvier 2018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fr" sz="1800"/>
              <a:t>Groupe aléatoire de 3 ou 4 personnes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8" name="Shape 3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9" name="Shape 3879"/>
          <p:cNvSpPr txBox="1"/>
          <p:nvPr>
            <p:ph type="title"/>
          </p:nvPr>
        </p:nvSpPr>
        <p:spPr>
          <a:xfrm>
            <a:off x="679325" y="568125"/>
            <a:ext cx="2511600" cy="718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Dosis"/>
                <a:ea typeface="Dosis"/>
                <a:cs typeface="Dosis"/>
                <a:sym typeface="Dosis"/>
              </a:rPr>
              <a:t>AGENDA</a:t>
            </a:r>
            <a:endParaRPr b="1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880" name="Shape 3880"/>
          <p:cNvSpPr txBox="1"/>
          <p:nvPr>
            <p:ph idx="1" type="body"/>
          </p:nvPr>
        </p:nvSpPr>
        <p:spPr>
          <a:xfrm>
            <a:off x="679325" y="1286625"/>
            <a:ext cx="4179600" cy="28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fr" sz="2000"/>
              <a:t>Présentation du projet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fr" sz="2000">
                <a:latin typeface="Titillium Web"/>
                <a:ea typeface="Titillium Web"/>
                <a:cs typeface="Titillium Web"/>
                <a:sym typeface="Titillium Web"/>
              </a:rPr>
              <a:t>Travail effectué</a:t>
            </a:r>
            <a:endParaRPr b="1"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Titillium Web"/>
              <a:buAutoNum type="alphaLcPeriod"/>
            </a:pPr>
            <a:r>
              <a:rPr b="1" lang="fr" sz="2000">
                <a:latin typeface="Titillium Web"/>
                <a:ea typeface="Titillium Web"/>
                <a:cs typeface="Titillium Web"/>
                <a:sym typeface="Titillium Web"/>
              </a:rPr>
              <a:t>Architecture générale</a:t>
            </a:r>
            <a:endParaRPr b="1"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Titillium Web"/>
              <a:buAutoNum type="alphaLcPeriod"/>
            </a:pPr>
            <a:r>
              <a:rPr b="1" lang="fr" sz="2000">
                <a:latin typeface="Titillium Web"/>
                <a:ea typeface="Titillium Web"/>
                <a:cs typeface="Titillium Web"/>
                <a:sym typeface="Titillium Web"/>
              </a:rPr>
              <a:t>Architecture des plugins</a:t>
            </a:r>
            <a:endParaRPr b="1"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Titillium Web"/>
              <a:buAutoNum type="alphaLcPeriod"/>
            </a:pPr>
            <a:r>
              <a:rPr b="1" lang="fr" sz="2000">
                <a:latin typeface="Titillium Web"/>
                <a:ea typeface="Titillium Web"/>
                <a:cs typeface="Titillium Web"/>
                <a:sym typeface="Titillium Web"/>
              </a:rPr>
              <a:t>Plugins réalisés</a:t>
            </a:r>
            <a:endParaRPr b="1"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fr" sz="2000"/>
              <a:t>Gestion d’équipe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fr" sz="2000"/>
              <a:t>Outils et méthodes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fr" sz="2000"/>
              <a:t>Travail personnel</a:t>
            </a:r>
            <a:endParaRPr sz="2000"/>
          </a:p>
        </p:txBody>
      </p:sp>
      <p:sp>
        <p:nvSpPr>
          <p:cNvPr id="3881" name="Shape 388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882" name="Shape 38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925" y="1547463"/>
            <a:ext cx="2629350" cy="236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6" name="Shape 3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7" name="Shape 3887"/>
          <p:cNvSpPr txBox="1"/>
          <p:nvPr>
            <p:ph type="title"/>
          </p:nvPr>
        </p:nvSpPr>
        <p:spPr>
          <a:xfrm>
            <a:off x="718300" y="378425"/>
            <a:ext cx="45153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Dosis"/>
                <a:ea typeface="Dosis"/>
                <a:cs typeface="Dosis"/>
                <a:sym typeface="Dosis"/>
              </a:rPr>
              <a:t>Architecture générale </a:t>
            </a:r>
            <a:endParaRPr b="1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888" name="Shape 388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889" name="Shape 38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300" y="1235825"/>
            <a:ext cx="6159871" cy="34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3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Shape 3894"/>
          <p:cNvSpPr txBox="1"/>
          <p:nvPr>
            <p:ph type="title"/>
          </p:nvPr>
        </p:nvSpPr>
        <p:spPr>
          <a:xfrm>
            <a:off x="718300" y="378425"/>
            <a:ext cx="61698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Dosis"/>
                <a:ea typeface="Dosis"/>
                <a:cs typeface="Dosis"/>
                <a:sym typeface="Dosis"/>
              </a:rPr>
              <a:t>Architecture des plugins </a:t>
            </a:r>
            <a:endParaRPr b="1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895" name="Shape 389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896" name="Shape 38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300" y="1235825"/>
            <a:ext cx="6169800" cy="3531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0" name="Shape 3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" name="Shape 3901"/>
          <p:cNvSpPr txBox="1"/>
          <p:nvPr>
            <p:ph type="title"/>
          </p:nvPr>
        </p:nvSpPr>
        <p:spPr>
          <a:xfrm>
            <a:off x="718300" y="378425"/>
            <a:ext cx="61698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Dosis"/>
                <a:ea typeface="Dosis"/>
                <a:cs typeface="Dosis"/>
                <a:sym typeface="Dosis"/>
              </a:rPr>
              <a:t>P</a:t>
            </a:r>
            <a:r>
              <a:rPr b="1" lang="fr">
                <a:latin typeface="Dosis"/>
                <a:ea typeface="Dosis"/>
                <a:cs typeface="Dosis"/>
                <a:sym typeface="Dosis"/>
              </a:rPr>
              <a:t>lugins </a:t>
            </a:r>
            <a:r>
              <a:rPr b="1" lang="fr">
                <a:latin typeface="Dosis"/>
                <a:ea typeface="Dosis"/>
                <a:cs typeface="Dosis"/>
                <a:sym typeface="Dosis"/>
              </a:rPr>
              <a:t>réalisés</a:t>
            </a:r>
            <a:endParaRPr b="1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902" name="Shape 390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903" name="Shape 3903"/>
          <p:cNvSpPr txBox="1"/>
          <p:nvPr>
            <p:ph idx="1" type="body"/>
          </p:nvPr>
        </p:nvSpPr>
        <p:spPr>
          <a:xfrm>
            <a:off x="640225" y="1235825"/>
            <a:ext cx="6761100" cy="154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" sz="1800" u="sng"/>
              <a:t>Attaque</a:t>
            </a:r>
            <a:endParaRPr sz="1800" u="sng"/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fr" sz="1800"/>
              <a:t>Le robot attaque dans une zone autour de lui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fr" sz="1800"/>
              <a:t>Dégât aléatoire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fr" sz="1800"/>
              <a:t>Une attaque consomme de l'énergie</a:t>
            </a:r>
            <a:endParaRPr sz="1800"/>
          </a:p>
        </p:txBody>
      </p:sp>
      <p:pic>
        <p:nvPicPr>
          <p:cNvPr id="3904" name="Shape 39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787" y="2785350"/>
            <a:ext cx="3324822" cy="193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