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1236" y="-2352"/>
      </p:cViewPr>
      <p:guideLst>
        <p:guide orient="horz" pos="386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Cazalet" userId="91ee7e16483ceb3d" providerId="LiveId" clId="{0B8897AA-30F3-48D8-8F9B-5105B9B2055E}"/>
    <pc:docChg chg="undo custSel addSld modSld">
      <pc:chgData name="Fabien Cazalet" userId="91ee7e16483ceb3d" providerId="LiveId" clId="{0B8897AA-30F3-48D8-8F9B-5105B9B2055E}" dt="2018-10-02T09:44:57.551" v="298" actId="6549"/>
      <pc:docMkLst>
        <pc:docMk/>
      </pc:docMkLst>
      <pc:sldChg chg="addSp delSp modSp">
        <pc:chgData name="Fabien Cazalet" userId="91ee7e16483ceb3d" providerId="LiveId" clId="{0B8897AA-30F3-48D8-8F9B-5105B9B2055E}" dt="2018-10-02T08:57:15.916" v="3" actId="478"/>
        <pc:sldMkLst>
          <pc:docMk/>
          <pc:sldMk cId="2407177992" sldId="256"/>
        </pc:sldMkLst>
        <pc:spChg chg="add del mod">
          <ac:chgData name="Fabien Cazalet" userId="91ee7e16483ceb3d" providerId="LiveId" clId="{0B8897AA-30F3-48D8-8F9B-5105B9B2055E}" dt="2018-10-02T08:57:15.916" v="3" actId="478"/>
          <ac:spMkLst>
            <pc:docMk/>
            <pc:sldMk cId="2407177992" sldId="256"/>
            <ac:spMk id="2" creationId="{EC7925FB-2387-4D2F-93E0-61E87EC11A42}"/>
          </ac:spMkLst>
        </pc:spChg>
      </pc:sldChg>
      <pc:sldChg chg="addSp delSp modSp add">
        <pc:chgData name="Fabien Cazalet" userId="91ee7e16483ceb3d" providerId="LiveId" clId="{0B8897AA-30F3-48D8-8F9B-5105B9B2055E}" dt="2018-10-02T09:44:57.551" v="298" actId="6549"/>
        <pc:sldMkLst>
          <pc:docMk/>
          <pc:sldMk cId="1011502979" sldId="257"/>
        </pc:sldMkLst>
        <pc:spChg chg="add mod">
          <ac:chgData name="Fabien Cazalet" userId="91ee7e16483ceb3d" providerId="LiveId" clId="{0B8897AA-30F3-48D8-8F9B-5105B9B2055E}" dt="2018-10-02T09:01:52.963" v="5" actId="11529"/>
          <ac:spMkLst>
            <pc:docMk/>
            <pc:sldMk cId="1011502979" sldId="257"/>
            <ac:spMk id="2" creationId="{6999C0C1-79D9-46CE-9F8E-E3D5DDAAD615}"/>
          </ac:spMkLst>
        </pc:spChg>
        <pc:spChg chg="add mod">
          <ac:chgData name="Fabien Cazalet" userId="91ee7e16483ceb3d" providerId="LiveId" clId="{0B8897AA-30F3-48D8-8F9B-5105B9B2055E}" dt="2018-10-02T09:05:54.273" v="46" actId="1076"/>
          <ac:spMkLst>
            <pc:docMk/>
            <pc:sldMk cId="1011502979" sldId="257"/>
            <ac:spMk id="3" creationId="{835E582D-6CEB-43B2-94C5-E3210F8C965A}"/>
          </ac:spMkLst>
        </pc:spChg>
        <pc:spChg chg="add mod">
          <ac:chgData name="Fabien Cazalet" userId="91ee7e16483ceb3d" providerId="LiveId" clId="{0B8897AA-30F3-48D8-8F9B-5105B9B2055E}" dt="2018-10-02T09:04:10.031" v="35" actId="20577"/>
          <ac:spMkLst>
            <pc:docMk/>
            <pc:sldMk cId="1011502979" sldId="257"/>
            <ac:spMk id="4" creationId="{886C3EFA-5117-4FF6-A83F-54CAAE85576E}"/>
          </ac:spMkLst>
        </pc:spChg>
        <pc:spChg chg="add mod">
          <ac:chgData name="Fabien Cazalet" userId="91ee7e16483ceb3d" providerId="LiveId" clId="{0B8897AA-30F3-48D8-8F9B-5105B9B2055E}" dt="2018-10-02T09:23:40.041" v="77" actId="1076"/>
          <ac:spMkLst>
            <pc:docMk/>
            <pc:sldMk cId="1011502979" sldId="257"/>
            <ac:spMk id="5" creationId="{B9E12587-40D3-4AA2-AB76-6897411C62C6}"/>
          </ac:spMkLst>
        </pc:spChg>
        <pc:spChg chg="add mod">
          <ac:chgData name="Fabien Cazalet" userId="91ee7e16483ceb3d" providerId="LiveId" clId="{0B8897AA-30F3-48D8-8F9B-5105B9B2055E}" dt="2018-10-02T09:23:30.749" v="74" actId="1076"/>
          <ac:spMkLst>
            <pc:docMk/>
            <pc:sldMk cId="1011502979" sldId="257"/>
            <ac:spMk id="6" creationId="{76B83386-4BF8-474E-840E-206D25C33BF9}"/>
          </ac:spMkLst>
        </pc:spChg>
        <pc:spChg chg="add mod">
          <ac:chgData name="Fabien Cazalet" userId="91ee7e16483ceb3d" providerId="LiveId" clId="{0B8897AA-30F3-48D8-8F9B-5105B9B2055E}" dt="2018-10-02T09:44:45.611" v="291" actId="20577"/>
          <ac:spMkLst>
            <pc:docMk/>
            <pc:sldMk cId="1011502979" sldId="257"/>
            <ac:spMk id="7" creationId="{5A5AB0F5-BF8E-4880-AF9A-2B4979406366}"/>
          </ac:spMkLst>
        </pc:spChg>
        <pc:spChg chg="add mod">
          <ac:chgData name="Fabien Cazalet" userId="91ee7e16483ceb3d" providerId="LiveId" clId="{0B8897AA-30F3-48D8-8F9B-5105B9B2055E}" dt="2018-10-02T09:44:53.438" v="295" actId="20577"/>
          <ac:spMkLst>
            <pc:docMk/>
            <pc:sldMk cId="1011502979" sldId="257"/>
            <ac:spMk id="8" creationId="{BA688D65-A3C2-4F9B-A333-D0D8F27CF0EF}"/>
          </ac:spMkLst>
        </pc:spChg>
        <pc:spChg chg="add mod">
          <ac:chgData name="Fabien Cazalet" userId="91ee7e16483ceb3d" providerId="LiveId" clId="{0B8897AA-30F3-48D8-8F9B-5105B9B2055E}" dt="2018-10-02T09:44:57.551" v="298" actId="6549"/>
          <ac:spMkLst>
            <pc:docMk/>
            <pc:sldMk cId="1011502979" sldId="257"/>
            <ac:spMk id="9" creationId="{CAAC2F99-7CD3-43FF-A51E-41D497843474}"/>
          </ac:spMkLst>
        </pc:spChg>
        <pc:spChg chg="add del mod">
          <ac:chgData name="Fabien Cazalet" userId="91ee7e16483ceb3d" providerId="LiveId" clId="{0B8897AA-30F3-48D8-8F9B-5105B9B2055E}" dt="2018-10-02T09:09:39.734" v="59" actId="767"/>
          <ac:spMkLst>
            <pc:docMk/>
            <pc:sldMk cId="1011502979" sldId="257"/>
            <ac:spMk id="10" creationId="{FFC17115-F2AC-40DD-98DF-DA43C21D18D8}"/>
          </ac:spMkLst>
        </pc:spChg>
        <pc:spChg chg="add mod ord">
          <ac:chgData name="Fabien Cazalet" userId="91ee7e16483ceb3d" providerId="LiveId" clId="{0B8897AA-30F3-48D8-8F9B-5105B9B2055E}" dt="2018-10-02T09:33:34.631" v="168" actId="167"/>
          <ac:spMkLst>
            <pc:docMk/>
            <pc:sldMk cId="1011502979" sldId="257"/>
            <ac:spMk id="11" creationId="{612DCE03-7458-41FD-B762-A354C04AD6CC}"/>
          </ac:spMkLst>
        </pc:spChg>
        <pc:spChg chg="add mod">
          <ac:chgData name="Fabien Cazalet" userId="91ee7e16483ceb3d" providerId="LiveId" clId="{0B8897AA-30F3-48D8-8F9B-5105B9B2055E}" dt="2018-10-02T09:24:50.858" v="120" actId="20577"/>
          <ac:spMkLst>
            <pc:docMk/>
            <pc:sldMk cId="1011502979" sldId="257"/>
            <ac:spMk id="12" creationId="{3595159F-E7AB-42A5-B765-C4D2614E61D9}"/>
          </ac:spMkLst>
        </pc:spChg>
        <pc:spChg chg="add mod">
          <ac:chgData name="Fabien Cazalet" userId="91ee7e16483ceb3d" providerId="LiveId" clId="{0B8897AA-30F3-48D8-8F9B-5105B9B2055E}" dt="2018-10-02T09:28:54.794" v="129" actId="2085"/>
          <ac:spMkLst>
            <pc:docMk/>
            <pc:sldMk cId="1011502979" sldId="257"/>
            <ac:spMk id="13" creationId="{71ED8705-CA07-497C-8B4A-FD2D8E622111}"/>
          </ac:spMkLst>
        </pc:spChg>
        <pc:spChg chg="add mod">
          <ac:chgData name="Fabien Cazalet" userId="91ee7e16483ceb3d" providerId="LiveId" clId="{0B8897AA-30F3-48D8-8F9B-5105B9B2055E}" dt="2018-10-02T09:28:48.438" v="127" actId="2085"/>
          <ac:spMkLst>
            <pc:docMk/>
            <pc:sldMk cId="1011502979" sldId="257"/>
            <ac:spMk id="14" creationId="{864E1A8F-6962-4F4D-AD66-2CC718A16D48}"/>
          </ac:spMkLst>
        </pc:spChg>
        <pc:spChg chg="add mod">
          <ac:chgData name="Fabien Cazalet" userId="91ee7e16483ceb3d" providerId="LiveId" clId="{0B8897AA-30F3-48D8-8F9B-5105B9B2055E}" dt="2018-10-02T09:29:02.849" v="131" actId="1076"/>
          <ac:spMkLst>
            <pc:docMk/>
            <pc:sldMk cId="1011502979" sldId="257"/>
            <ac:spMk id="15" creationId="{D37F25B8-443F-4A78-A2AB-2ABC778A2471}"/>
          </ac:spMkLst>
        </pc:spChg>
        <pc:spChg chg="add mod">
          <ac:chgData name="Fabien Cazalet" userId="91ee7e16483ceb3d" providerId="LiveId" clId="{0B8897AA-30F3-48D8-8F9B-5105B9B2055E}" dt="2018-10-02T09:29:49.245" v="136" actId="1076"/>
          <ac:spMkLst>
            <pc:docMk/>
            <pc:sldMk cId="1011502979" sldId="257"/>
            <ac:spMk id="16" creationId="{665BA638-577E-4904-AA01-0C571B4D7269}"/>
          </ac:spMkLst>
        </pc:spChg>
        <pc:spChg chg="add mod">
          <ac:chgData name="Fabien Cazalet" userId="91ee7e16483ceb3d" providerId="LiveId" clId="{0B8897AA-30F3-48D8-8F9B-5105B9B2055E}" dt="2018-10-02T09:29:45.771" v="135" actId="1076"/>
          <ac:spMkLst>
            <pc:docMk/>
            <pc:sldMk cId="1011502979" sldId="257"/>
            <ac:spMk id="17" creationId="{5F3BFAE6-1FFE-44FF-8ED3-2744838A8FBA}"/>
          </ac:spMkLst>
        </pc:spChg>
        <pc:spChg chg="add mod">
          <ac:chgData name="Fabien Cazalet" userId="91ee7e16483ceb3d" providerId="LiveId" clId="{0B8897AA-30F3-48D8-8F9B-5105B9B2055E}" dt="2018-10-02T09:30:09.747" v="145" actId="1076"/>
          <ac:spMkLst>
            <pc:docMk/>
            <pc:sldMk cId="1011502979" sldId="257"/>
            <ac:spMk id="18" creationId="{2FF0B8DE-3D60-4E1C-8CB6-F62F2E393A81}"/>
          </ac:spMkLst>
        </pc:spChg>
        <pc:spChg chg="add mod ord">
          <ac:chgData name="Fabien Cazalet" userId="91ee7e16483ceb3d" providerId="LiveId" clId="{0B8897AA-30F3-48D8-8F9B-5105B9B2055E}" dt="2018-10-02T09:33:30.875" v="167" actId="167"/>
          <ac:spMkLst>
            <pc:docMk/>
            <pc:sldMk cId="1011502979" sldId="257"/>
            <ac:spMk id="19" creationId="{ECE4CA7B-0F11-4296-AA3A-F8A99CCE5141}"/>
          </ac:spMkLst>
        </pc:spChg>
        <pc:spChg chg="add mod">
          <ac:chgData name="Fabien Cazalet" userId="91ee7e16483ceb3d" providerId="LiveId" clId="{0B8897AA-30F3-48D8-8F9B-5105B9B2055E}" dt="2018-10-02T09:32:43.719" v="160" actId="14100"/>
          <ac:spMkLst>
            <pc:docMk/>
            <pc:sldMk cId="1011502979" sldId="257"/>
            <ac:spMk id="20" creationId="{FD775D33-7E7D-4EE9-B058-C252B6D1548C}"/>
          </ac:spMkLst>
        </pc:spChg>
        <pc:spChg chg="add mod">
          <ac:chgData name="Fabien Cazalet" userId="91ee7e16483ceb3d" providerId="LiveId" clId="{0B8897AA-30F3-48D8-8F9B-5105B9B2055E}" dt="2018-10-02T09:32:40.612" v="159" actId="14100"/>
          <ac:spMkLst>
            <pc:docMk/>
            <pc:sldMk cId="1011502979" sldId="257"/>
            <ac:spMk id="21" creationId="{90666136-FDF0-4FBE-A4D7-21DE534BCC90}"/>
          </ac:spMkLst>
        </pc:spChg>
        <pc:spChg chg="add mod">
          <ac:chgData name="Fabien Cazalet" userId="91ee7e16483ceb3d" providerId="LiveId" clId="{0B8897AA-30F3-48D8-8F9B-5105B9B2055E}" dt="2018-10-02T09:36:04.254" v="196" actId="14100"/>
          <ac:spMkLst>
            <pc:docMk/>
            <pc:sldMk cId="1011502979" sldId="257"/>
            <ac:spMk id="22" creationId="{A0C6E26E-09B1-4303-963D-B313714865C9}"/>
          </ac:spMkLst>
        </pc:spChg>
        <pc:spChg chg="add mod ord">
          <ac:chgData name="Fabien Cazalet" userId="91ee7e16483ceb3d" providerId="LiveId" clId="{0B8897AA-30F3-48D8-8F9B-5105B9B2055E}" dt="2018-10-02T09:35:53.769" v="193" actId="14100"/>
          <ac:spMkLst>
            <pc:docMk/>
            <pc:sldMk cId="1011502979" sldId="257"/>
            <ac:spMk id="23" creationId="{C1F07AB0-0FD0-466B-9872-CF4CFAE90F1F}"/>
          </ac:spMkLst>
        </pc:spChg>
        <pc:spChg chg="add mod">
          <ac:chgData name="Fabien Cazalet" userId="91ee7e16483ceb3d" providerId="LiveId" clId="{0B8897AA-30F3-48D8-8F9B-5105B9B2055E}" dt="2018-10-02T09:36:00.449" v="195" actId="1076"/>
          <ac:spMkLst>
            <pc:docMk/>
            <pc:sldMk cId="1011502979" sldId="257"/>
            <ac:spMk id="24" creationId="{20FE545C-57A1-452D-AB89-1F13AB88F663}"/>
          </ac:spMkLst>
        </pc:spChg>
        <pc:spChg chg="add mod">
          <ac:chgData name="Fabien Cazalet" userId="91ee7e16483ceb3d" providerId="LiveId" clId="{0B8897AA-30F3-48D8-8F9B-5105B9B2055E}" dt="2018-10-02T09:35:58.711" v="194" actId="1076"/>
          <ac:spMkLst>
            <pc:docMk/>
            <pc:sldMk cId="1011502979" sldId="257"/>
            <ac:spMk id="25" creationId="{B4D7F32E-A247-4EF5-A38A-A839FC8E6229}"/>
          </ac:spMkLst>
        </pc:spChg>
        <pc:spChg chg="add mod">
          <ac:chgData name="Fabien Cazalet" userId="91ee7e16483ceb3d" providerId="LiveId" clId="{0B8897AA-30F3-48D8-8F9B-5105B9B2055E}" dt="2018-10-02T09:36:18.427" v="200" actId="14100"/>
          <ac:spMkLst>
            <pc:docMk/>
            <pc:sldMk cId="1011502979" sldId="257"/>
            <ac:spMk id="26" creationId="{1E3664AF-E95F-427C-B4BB-B0F82721B8EA}"/>
          </ac:spMkLst>
        </pc:spChg>
        <pc:spChg chg="add mod">
          <ac:chgData name="Fabien Cazalet" userId="91ee7e16483ceb3d" providerId="LiveId" clId="{0B8897AA-30F3-48D8-8F9B-5105B9B2055E}" dt="2018-10-02T09:36:15.148" v="199" actId="1076"/>
          <ac:spMkLst>
            <pc:docMk/>
            <pc:sldMk cId="1011502979" sldId="257"/>
            <ac:spMk id="27" creationId="{FEFA8810-1214-4C5B-BF1F-0FB12847E06E}"/>
          </ac:spMkLst>
        </pc:spChg>
        <pc:spChg chg="add mod">
          <ac:chgData name="Fabien Cazalet" userId="91ee7e16483ceb3d" providerId="LiveId" clId="{0B8897AA-30F3-48D8-8F9B-5105B9B2055E}" dt="2018-10-02T09:36:11.074" v="198" actId="1076"/>
          <ac:spMkLst>
            <pc:docMk/>
            <pc:sldMk cId="1011502979" sldId="257"/>
            <ac:spMk id="28" creationId="{3188A091-2EDB-4BD1-8331-CED25E614D0F}"/>
          </ac:spMkLst>
        </pc:spChg>
        <pc:spChg chg="add mod">
          <ac:chgData name="Fabien Cazalet" userId="91ee7e16483ceb3d" providerId="LiveId" clId="{0B8897AA-30F3-48D8-8F9B-5105B9B2055E}" dt="2018-10-02T09:36:08.942" v="197" actId="1076"/>
          <ac:spMkLst>
            <pc:docMk/>
            <pc:sldMk cId="1011502979" sldId="257"/>
            <ac:spMk id="29" creationId="{283F5C1A-3577-4D6A-B70E-63DA1D681350}"/>
          </ac:spMkLst>
        </pc:spChg>
        <pc:spChg chg="add mod">
          <ac:chgData name="Fabien Cazalet" userId="91ee7e16483ceb3d" providerId="LiveId" clId="{0B8897AA-30F3-48D8-8F9B-5105B9B2055E}" dt="2018-10-02T09:36:29.259" v="204" actId="1076"/>
          <ac:spMkLst>
            <pc:docMk/>
            <pc:sldMk cId="1011502979" sldId="257"/>
            <ac:spMk id="30" creationId="{E4B5FD9F-D59A-42C8-B5B0-6B34899E77D3}"/>
          </ac:spMkLst>
        </pc:spChg>
        <pc:spChg chg="add mod">
          <ac:chgData name="Fabien Cazalet" userId="91ee7e16483ceb3d" providerId="LiveId" clId="{0B8897AA-30F3-48D8-8F9B-5105B9B2055E}" dt="2018-10-02T09:36:31.380" v="205" actId="1076"/>
          <ac:spMkLst>
            <pc:docMk/>
            <pc:sldMk cId="1011502979" sldId="257"/>
            <ac:spMk id="31" creationId="{65FA6CF7-87A6-48F1-B252-4C44E3E26D29}"/>
          </ac:spMkLst>
        </pc:spChg>
        <pc:spChg chg="add mod">
          <ac:chgData name="Fabien Cazalet" userId="91ee7e16483ceb3d" providerId="LiveId" clId="{0B8897AA-30F3-48D8-8F9B-5105B9B2055E}" dt="2018-10-02T09:36:25.874" v="202" actId="1076"/>
          <ac:spMkLst>
            <pc:docMk/>
            <pc:sldMk cId="1011502979" sldId="257"/>
            <ac:spMk id="32" creationId="{8BB7639F-5E64-40DF-B22A-715EBDB7ABCC}"/>
          </ac:spMkLst>
        </pc:spChg>
        <pc:spChg chg="add mod">
          <ac:chgData name="Fabien Cazalet" userId="91ee7e16483ceb3d" providerId="LiveId" clId="{0B8897AA-30F3-48D8-8F9B-5105B9B2055E}" dt="2018-10-02T09:36:39.057" v="208" actId="1076"/>
          <ac:spMkLst>
            <pc:docMk/>
            <pc:sldMk cId="1011502979" sldId="257"/>
            <ac:spMk id="33" creationId="{AF1CDE7D-E8C7-448E-AEA3-CF488F01E740}"/>
          </ac:spMkLst>
        </pc:spChg>
        <pc:spChg chg="add del mod">
          <ac:chgData name="Fabien Cazalet" userId="91ee7e16483ceb3d" providerId="LiveId" clId="{0B8897AA-30F3-48D8-8F9B-5105B9B2055E}" dt="2018-10-02T09:39:35.919" v="218" actId="478"/>
          <ac:spMkLst>
            <pc:docMk/>
            <pc:sldMk cId="1011502979" sldId="257"/>
            <ac:spMk id="34" creationId="{BFD5D2A1-266F-44F2-8950-E5E9B9F5B5EA}"/>
          </ac:spMkLst>
        </pc:spChg>
        <pc:spChg chg="add mod">
          <ac:chgData name="Fabien Cazalet" userId="91ee7e16483ceb3d" providerId="LiveId" clId="{0B8897AA-30F3-48D8-8F9B-5105B9B2055E}" dt="2018-10-02T09:39:34.423" v="217" actId="1076"/>
          <ac:spMkLst>
            <pc:docMk/>
            <pc:sldMk cId="1011502979" sldId="257"/>
            <ac:spMk id="35" creationId="{EFD6A836-58D6-4B29-915D-363175DAEA9A}"/>
          </ac:spMkLst>
        </pc:spChg>
        <pc:spChg chg="add mod">
          <ac:chgData name="Fabien Cazalet" userId="91ee7e16483ceb3d" providerId="LiveId" clId="{0B8897AA-30F3-48D8-8F9B-5105B9B2055E}" dt="2018-10-02T09:39:46.177" v="220" actId="1076"/>
          <ac:spMkLst>
            <pc:docMk/>
            <pc:sldMk cId="1011502979" sldId="257"/>
            <ac:spMk id="36" creationId="{B80878D4-7555-4C72-8C30-22B8B261BAE0}"/>
          </ac:spMkLst>
        </pc:spChg>
        <pc:spChg chg="add mod">
          <ac:chgData name="Fabien Cazalet" userId="91ee7e16483ceb3d" providerId="LiveId" clId="{0B8897AA-30F3-48D8-8F9B-5105B9B2055E}" dt="2018-10-02T09:39:54.660" v="223" actId="1076"/>
          <ac:spMkLst>
            <pc:docMk/>
            <pc:sldMk cId="1011502979" sldId="257"/>
            <ac:spMk id="37" creationId="{E1E42F13-F99F-4E62-B2B4-9FF9AE0D0561}"/>
          </ac:spMkLst>
        </pc:spChg>
        <pc:spChg chg="add mod">
          <ac:chgData name="Fabien Cazalet" userId="91ee7e16483ceb3d" providerId="LiveId" clId="{0B8897AA-30F3-48D8-8F9B-5105B9B2055E}" dt="2018-10-02T09:40:00.099" v="225" actId="1076"/>
          <ac:spMkLst>
            <pc:docMk/>
            <pc:sldMk cId="1011502979" sldId="257"/>
            <ac:spMk id="38" creationId="{306E2893-9325-4ED2-8159-FD0829676F5B}"/>
          </ac:spMkLst>
        </pc:spChg>
        <pc:spChg chg="add mod">
          <ac:chgData name="Fabien Cazalet" userId="91ee7e16483ceb3d" providerId="LiveId" clId="{0B8897AA-30F3-48D8-8F9B-5105B9B2055E}" dt="2018-10-02T09:40:03.591" v="227" actId="1076"/>
          <ac:spMkLst>
            <pc:docMk/>
            <pc:sldMk cId="1011502979" sldId="257"/>
            <ac:spMk id="39" creationId="{0C21381C-498B-4480-8DE9-A6C3C90176C4}"/>
          </ac:spMkLst>
        </pc:spChg>
        <pc:spChg chg="add mod">
          <ac:chgData name="Fabien Cazalet" userId="91ee7e16483ceb3d" providerId="LiveId" clId="{0B8897AA-30F3-48D8-8F9B-5105B9B2055E}" dt="2018-10-02T09:40:48.120" v="231" actId="1076"/>
          <ac:spMkLst>
            <pc:docMk/>
            <pc:sldMk cId="1011502979" sldId="257"/>
            <ac:spMk id="40" creationId="{732B4A0A-097F-4ABF-AE19-4C818FB47270}"/>
          </ac:spMkLst>
        </pc:spChg>
        <pc:spChg chg="add mod">
          <ac:chgData name="Fabien Cazalet" userId="91ee7e16483ceb3d" providerId="LiveId" clId="{0B8897AA-30F3-48D8-8F9B-5105B9B2055E}" dt="2018-10-02T09:40:59.994" v="234" actId="1076"/>
          <ac:spMkLst>
            <pc:docMk/>
            <pc:sldMk cId="1011502979" sldId="257"/>
            <ac:spMk id="41" creationId="{A22FDFB7-B644-4F3A-A164-2CB07D9AD3E8}"/>
          </ac:spMkLst>
        </pc:spChg>
        <pc:spChg chg="add mod">
          <ac:chgData name="Fabien Cazalet" userId="91ee7e16483ceb3d" providerId="LiveId" clId="{0B8897AA-30F3-48D8-8F9B-5105B9B2055E}" dt="2018-10-02T09:41:02.287" v="235" actId="1076"/>
          <ac:spMkLst>
            <pc:docMk/>
            <pc:sldMk cId="1011502979" sldId="257"/>
            <ac:spMk id="42" creationId="{F7E502C2-AB15-4289-87D5-7CCDAFE1D752}"/>
          </ac:spMkLst>
        </pc:spChg>
        <pc:spChg chg="add mod">
          <ac:chgData name="Fabien Cazalet" userId="91ee7e16483ceb3d" providerId="LiveId" clId="{0B8897AA-30F3-48D8-8F9B-5105B9B2055E}" dt="2018-10-02T09:41:07.035" v="237" actId="1076"/>
          <ac:spMkLst>
            <pc:docMk/>
            <pc:sldMk cId="1011502979" sldId="257"/>
            <ac:spMk id="43" creationId="{A7BB9800-CF52-4D30-B6E1-845E8ADAE6E7}"/>
          </ac:spMkLst>
        </pc:spChg>
        <pc:spChg chg="add mod">
          <ac:chgData name="Fabien Cazalet" userId="91ee7e16483ceb3d" providerId="LiveId" clId="{0B8897AA-30F3-48D8-8F9B-5105B9B2055E}" dt="2018-10-02T09:41:11.445" v="239" actId="1076"/>
          <ac:spMkLst>
            <pc:docMk/>
            <pc:sldMk cId="1011502979" sldId="257"/>
            <ac:spMk id="44" creationId="{16DD6C11-8126-4FC3-AD78-B3D8EDA323FB}"/>
          </ac:spMkLst>
        </pc:spChg>
        <pc:spChg chg="add mod">
          <ac:chgData name="Fabien Cazalet" userId="91ee7e16483ceb3d" providerId="LiveId" clId="{0B8897AA-30F3-48D8-8F9B-5105B9B2055E}" dt="2018-10-02T09:41:41.189" v="246" actId="20577"/>
          <ac:spMkLst>
            <pc:docMk/>
            <pc:sldMk cId="1011502979" sldId="257"/>
            <ac:spMk id="45" creationId="{BE21641C-6AE9-49EE-8767-48863855BFBA}"/>
          </ac:spMkLst>
        </pc:spChg>
        <pc:spChg chg="add mod">
          <ac:chgData name="Fabien Cazalet" userId="91ee7e16483ceb3d" providerId="LiveId" clId="{0B8897AA-30F3-48D8-8F9B-5105B9B2055E}" dt="2018-10-02T09:41:55.691" v="248" actId="1076"/>
          <ac:spMkLst>
            <pc:docMk/>
            <pc:sldMk cId="1011502979" sldId="257"/>
            <ac:spMk id="46" creationId="{0C0CDF12-7845-4F62-82B1-19A250E836C8}"/>
          </ac:spMkLst>
        </pc:spChg>
        <pc:spChg chg="add mod">
          <ac:chgData name="Fabien Cazalet" userId="91ee7e16483ceb3d" providerId="LiveId" clId="{0B8897AA-30F3-48D8-8F9B-5105B9B2055E}" dt="2018-10-02T09:42:01.891" v="251" actId="20577"/>
          <ac:spMkLst>
            <pc:docMk/>
            <pc:sldMk cId="1011502979" sldId="257"/>
            <ac:spMk id="47" creationId="{DD2A2F2A-142A-460A-A486-BAE6065915CF}"/>
          </ac:spMkLst>
        </pc:spChg>
        <pc:spChg chg="add mod">
          <ac:chgData name="Fabien Cazalet" userId="91ee7e16483ceb3d" providerId="LiveId" clId="{0B8897AA-30F3-48D8-8F9B-5105B9B2055E}" dt="2018-10-02T09:42:17.411" v="255" actId="1076"/>
          <ac:spMkLst>
            <pc:docMk/>
            <pc:sldMk cId="1011502979" sldId="257"/>
            <ac:spMk id="48" creationId="{4AEFE44A-C5D4-493D-8A6D-B56C81CC570B}"/>
          </ac:spMkLst>
        </pc:spChg>
        <pc:spChg chg="add mod">
          <ac:chgData name="Fabien Cazalet" userId="91ee7e16483ceb3d" providerId="LiveId" clId="{0B8897AA-30F3-48D8-8F9B-5105B9B2055E}" dt="2018-10-02T09:42:22.737" v="257" actId="1076"/>
          <ac:spMkLst>
            <pc:docMk/>
            <pc:sldMk cId="1011502979" sldId="257"/>
            <ac:spMk id="49" creationId="{72AA7F6A-EF9F-4A55-9F98-251789E6A5DA}"/>
          </ac:spMkLst>
        </pc:spChg>
        <pc:spChg chg="add mod">
          <ac:chgData name="Fabien Cazalet" userId="91ee7e16483ceb3d" providerId="LiveId" clId="{0B8897AA-30F3-48D8-8F9B-5105B9B2055E}" dt="2018-10-02T09:42:27.230" v="259" actId="1076"/>
          <ac:spMkLst>
            <pc:docMk/>
            <pc:sldMk cId="1011502979" sldId="257"/>
            <ac:spMk id="50" creationId="{61450DBD-C49D-452B-8094-1C6D6FF61FDB}"/>
          </ac:spMkLst>
        </pc:spChg>
        <pc:spChg chg="add mod">
          <ac:chgData name="Fabien Cazalet" userId="91ee7e16483ceb3d" providerId="LiveId" clId="{0B8897AA-30F3-48D8-8F9B-5105B9B2055E}" dt="2018-10-02T09:42:57.137" v="264" actId="1076"/>
          <ac:spMkLst>
            <pc:docMk/>
            <pc:sldMk cId="1011502979" sldId="257"/>
            <ac:spMk id="51" creationId="{B94AACE6-81F5-4186-9609-2187AFA0694C}"/>
          </ac:spMkLst>
        </pc:spChg>
        <pc:spChg chg="add mod">
          <ac:chgData name="Fabien Cazalet" userId="91ee7e16483ceb3d" providerId="LiveId" clId="{0B8897AA-30F3-48D8-8F9B-5105B9B2055E}" dt="2018-10-02T09:43:04.283" v="266" actId="1076"/>
          <ac:spMkLst>
            <pc:docMk/>
            <pc:sldMk cId="1011502979" sldId="257"/>
            <ac:spMk id="52" creationId="{490A4352-0373-4992-9E9E-E6449DC091DB}"/>
          </ac:spMkLst>
        </pc:spChg>
        <pc:spChg chg="add mod">
          <ac:chgData name="Fabien Cazalet" userId="91ee7e16483ceb3d" providerId="LiveId" clId="{0B8897AA-30F3-48D8-8F9B-5105B9B2055E}" dt="2018-10-02T09:43:22.757" v="270" actId="1076"/>
          <ac:spMkLst>
            <pc:docMk/>
            <pc:sldMk cId="1011502979" sldId="257"/>
            <ac:spMk id="53" creationId="{5718EA12-6EBA-43E2-855A-FE9CFF6ADDD2}"/>
          </ac:spMkLst>
        </pc:spChg>
        <pc:spChg chg="add mod">
          <ac:chgData name="Fabien Cazalet" userId="91ee7e16483ceb3d" providerId="LiveId" clId="{0B8897AA-30F3-48D8-8F9B-5105B9B2055E}" dt="2018-10-02T09:43:45.798" v="275" actId="20577"/>
          <ac:spMkLst>
            <pc:docMk/>
            <pc:sldMk cId="1011502979" sldId="257"/>
            <ac:spMk id="54" creationId="{079F51D6-0297-4DAD-9719-3AA4C2B6AA05}"/>
          </ac:spMkLst>
        </pc:spChg>
        <pc:spChg chg="add mod">
          <ac:chgData name="Fabien Cazalet" userId="91ee7e16483ceb3d" providerId="LiveId" clId="{0B8897AA-30F3-48D8-8F9B-5105B9B2055E}" dt="2018-10-02T09:44:04.576" v="283" actId="1076"/>
          <ac:spMkLst>
            <pc:docMk/>
            <pc:sldMk cId="1011502979" sldId="257"/>
            <ac:spMk id="55" creationId="{E55BC5D1-75DF-428E-9078-603E9E79DFF4}"/>
          </ac:spMkLst>
        </pc:spChg>
        <pc:spChg chg="add mod">
          <ac:chgData name="Fabien Cazalet" userId="91ee7e16483ceb3d" providerId="LiveId" clId="{0B8897AA-30F3-48D8-8F9B-5105B9B2055E}" dt="2018-10-02T09:44:16.433" v="285" actId="1076"/>
          <ac:spMkLst>
            <pc:docMk/>
            <pc:sldMk cId="1011502979" sldId="257"/>
            <ac:spMk id="56" creationId="{173EEB6D-E397-4D56-9301-30E0E21106D2}"/>
          </ac:spMkLst>
        </pc:spChg>
        <pc:spChg chg="add mod">
          <ac:chgData name="Fabien Cazalet" userId="91ee7e16483ceb3d" providerId="LiveId" clId="{0B8897AA-30F3-48D8-8F9B-5105B9B2055E}" dt="2018-10-02T09:44:31.599" v="288" actId="1076"/>
          <ac:spMkLst>
            <pc:docMk/>
            <pc:sldMk cId="1011502979" sldId="257"/>
            <ac:spMk id="57" creationId="{3F28DD31-6A40-4A7A-8F92-0072D8F5C19C}"/>
          </ac:spMkLst>
        </pc:spChg>
      </pc:sldChg>
      <pc:sldChg chg="add">
        <pc:chgData name="Fabien Cazalet" userId="91ee7e16483ceb3d" providerId="LiveId" clId="{0B8897AA-30F3-48D8-8F9B-5105B9B2055E}" dt="2018-10-02T09:30:23.553" v="146"/>
        <pc:sldMkLst>
          <pc:docMk/>
          <pc:sldMk cId="231791662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5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4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59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72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8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6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05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80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6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2D11-0100-437C-A219-E8D47B969E79}" type="datetimeFigureOut">
              <a:rPr lang="fr-FR" smtClean="0"/>
              <a:t>02/10/2018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FB8C-E66F-49AB-B0EE-845C9A5FB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2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1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DCE03-7458-41FD-B762-A354C04AD6CC}"/>
              </a:ext>
            </a:extLst>
          </p:cNvPr>
          <p:cNvSpPr/>
          <p:nvPr/>
        </p:nvSpPr>
        <p:spPr>
          <a:xfrm>
            <a:off x="0" y="1420238"/>
            <a:ext cx="6858000" cy="84629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4CA7B-0F11-4296-AA3A-F8A99CCE5141}"/>
              </a:ext>
            </a:extLst>
          </p:cNvPr>
          <p:cNvSpPr/>
          <p:nvPr/>
        </p:nvSpPr>
        <p:spPr>
          <a:xfrm>
            <a:off x="-1" y="1420238"/>
            <a:ext cx="2447926" cy="846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F07AB0-0FD0-466B-9872-CF4CFAE90F1F}"/>
              </a:ext>
            </a:extLst>
          </p:cNvPr>
          <p:cNvSpPr/>
          <p:nvPr/>
        </p:nvSpPr>
        <p:spPr>
          <a:xfrm>
            <a:off x="99060" y="1514475"/>
            <a:ext cx="2272665" cy="58674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9C0C1-79D9-46CE-9F8E-E3D5DDAAD615}"/>
              </a:ext>
            </a:extLst>
          </p:cNvPr>
          <p:cNvSpPr/>
          <p:nvPr/>
        </p:nvSpPr>
        <p:spPr>
          <a:xfrm>
            <a:off x="0" y="0"/>
            <a:ext cx="6858000" cy="1420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35E582D-6CEB-43B2-94C5-E3210F8C965A}"/>
              </a:ext>
            </a:extLst>
          </p:cNvPr>
          <p:cNvSpPr txBox="1"/>
          <p:nvPr/>
        </p:nvSpPr>
        <p:spPr>
          <a:xfrm>
            <a:off x="-1070044" y="525450"/>
            <a:ext cx="8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Header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6C3EFA-5117-4FF6-A83F-54CAAE85576E}"/>
              </a:ext>
            </a:extLst>
          </p:cNvPr>
          <p:cNvSpPr txBox="1"/>
          <p:nvPr/>
        </p:nvSpPr>
        <p:spPr>
          <a:xfrm>
            <a:off x="155643" y="155642"/>
            <a:ext cx="894945" cy="1108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E12587-40D3-4AA2-AB76-6897411C62C6}"/>
              </a:ext>
            </a:extLst>
          </p:cNvPr>
          <p:cNvSpPr txBox="1"/>
          <p:nvPr/>
        </p:nvSpPr>
        <p:spPr>
          <a:xfrm>
            <a:off x="1147865" y="155640"/>
            <a:ext cx="4562270" cy="1108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B83386-4BF8-474E-840E-206D25C33BF9}"/>
              </a:ext>
            </a:extLst>
          </p:cNvPr>
          <p:cNvSpPr txBox="1"/>
          <p:nvPr/>
        </p:nvSpPr>
        <p:spPr>
          <a:xfrm>
            <a:off x="5807411" y="155639"/>
            <a:ext cx="894945" cy="1108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5AB0F5-BF8E-4880-AF9A-2B4979406366}"/>
              </a:ext>
            </a:extLst>
          </p:cNvPr>
          <p:cNvSpPr txBox="1"/>
          <p:nvPr/>
        </p:nvSpPr>
        <p:spPr>
          <a:xfrm>
            <a:off x="176559" y="209463"/>
            <a:ext cx="83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Nav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1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88D65-A3C2-4F9B-A333-D0D8F27CF0EF}"/>
              </a:ext>
            </a:extLst>
          </p:cNvPr>
          <p:cNvSpPr/>
          <p:nvPr/>
        </p:nvSpPr>
        <p:spPr>
          <a:xfrm>
            <a:off x="3352536" y="273990"/>
            <a:ext cx="471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H1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10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C2F99-7CD3-43FF-A51E-41D497843474}"/>
              </a:ext>
            </a:extLst>
          </p:cNvPr>
          <p:cNvSpPr/>
          <p:nvPr/>
        </p:nvSpPr>
        <p:spPr>
          <a:xfrm>
            <a:off x="6086245" y="209463"/>
            <a:ext cx="3545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1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95159F-E7AB-42A5-B765-C4D2614E61D9}"/>
              </a:ext>
            </a:extLst>
          </p:cNvPr>
          <p:cNvSpPr txBox="1"/>
          <p:nvPr/>
        </p:nvSpPr>
        <p:spPr>
          <a:xfrm>
            <a:off x="-1070045" y="5943599"/>
            <a:ext cx="89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6x section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ED8705-CA07-497C-8B4A-FD2D8E622111}"/>
              </a:ext>
            </a:extLst>
          </p:cNvPr>
          <p:cNvSpPr/>
          <p:nvPr/>
        </p:nvSpPr>
        <p:spPr>
          <a:xfrm>
            <a:off x="0" y="9883140"/>
            <a:ext cx="6858000" cy="230886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E1A8F-6962-4F4D-AD66-2CC718A16D48}"/>
              </a:ext>
            </a:extLst>
          </p:cNvPr>
          <p:cNvSpPr/>
          <p:nvPr/>
        </p:nvSpPr>
        <p:spPr>
          <a:xfrm>
            <a:off x="99060" y="9974580"/>
            <a:ext cx="6675120" cy="472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F25B8-443F-4A78-A2AB-2ABC778A2471}"/>
              </a:ext>
            </a:extLst>
          </p:cNvPr>
          <p:cNvSpPr/>
          <p:nvPr/>
        </p:nvSpPr>
        <p:spPr>
          <a:xfrm>
            <a:off x="99060" y="10530840"/>
            <a:ext cx="6675120" cy="472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5BA638-577E-4904-AA01-0C571B4D7269}"/>
              </a:ext>
            </a:extLst>
          </p:cNvPr>
          <p:cNvSpPr/>
          <p:nvPr/>
        </p:nvSpPr>
        <p:spPr>
          <a:xfrm>
            <a:off x="91440" y="11087100"/>
            <a:ext cx="6675120" cy="472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BFAE6-1FFE-44FF-8ED3-2744838A8FBA}"/>
              </a:ext>
            </a:extLst>
          </p:cNvPr>
          <p:cNvSpPr/>
          <p:nvPr/>
        </p:nvSpPr>
        <p:spPr>
          <a:xfrm>
            <a:off x="91440" y="11643360"/>
            <a:ext cx="6675120" cy="472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FF0B8DE-3D60-4E1C-8CB6-F62F2E393A81}"/>
              </a:ext>
            </a:extLst>
          </p:cNvPr>
          <p:cNvSpPr txBox="1"/>
          <p:nvPr/>
        </p:nvSpPr>
        <p:spPr>
          <a:xfrm>
            <a:off x="-891540" y="10852904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775D33-7E7D-4EE9-B058-C252B6D1548C}"/>
              </a:ext>
            </a:extLst>
          </p:cNvPr>
          <p:cNvSpPr/>
          <p:nvPr/>
        </p:nvSpPr>
        <p:spPr>
          <a:xfrm>
            <a:off x="176558" y="1638300"/>
            <a:ext cx="2109442" cy="42201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666136-FDF0-4FBE-A4D7-21DE534BCC90}"/>
              </a:ext>
            </a:extLst>
          </p:cNvPr>
          <p:cNvSpPr/>
          <p:nvPr/>
        </p:nvSpPr>
        <p:spPr>
          <a:xfrm>
            <a:off x="176558" y="2161402"/>
            <a:ext cx="2109441" cy="42201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C6E26E-09B1-4303-963D-B313714865C9}"/>
              </a:ext>
            </a:extLst>
          </p:cNvPr>
          <p:cNvSpPr/>
          <p:nvPr/>
        </p:nvSpPr>
        <p:spPr>
          <a:xfrm>
            <a:off x="176556" y="2703315"/>
            <a:ext cx="2109443" cy="35857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FE545C-57A1-452D-AB89-1F13AB88F663}"/>
              </a:ext>
            </a:extLst>
          </p:cNvPr>
          <p:cNvSpPr/>
          <p:nvPr/>
        </p:nvSpPr>
        <p:spPr>
          <a:xfrm>
            <a:off x="169240" y="6372933"/>
            <a:ext cx="2109441" cy="42201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D7F32E-A247-4EF5-A38A-A839FC8E6229}"/>
              </a:ext>
            </a:extLst>
          </p:cNvPr>
          <p:cNvSpPr/>
          <p:nvPr/>
        </p:nvSpPr>
        <p:spPr>
          <a:xfrm>
            <a:off x="169240" y="6894080"/>
            <a:ext cx="2109441" cy="42201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3664AF-E95F-427C-B4BB-B0F82721B8EA}"/>
              </a:ext>
            </a:extLst>
          </p:cNvPr>
          <p:cNvSpPr/>
          <p:nvPr/>
        </p:nvSpPr>
        <p:spPr>
          <a:xfrm>
            <a:off x="285750" y="3180107"/>
            <a:ext cx="1914525" cy="188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FA8810-1214-4C5B-BF1F-0FB12847E06E}"/>
              </a:ext>
            </a:extLst>
          </p:cNvPr>
          <p:cNvSpPr/>
          <p:nvPr/>
        </p:nvSpPr>
        <p:spPr>
          <a:xfrm>
            <a:off x="285750" y="5177434"/>
            <a:ext cx="1914525" cy="26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88A091-2EDB-4BD1-8331-CED25E614D0F}"/>
              </a:ext>
            </a:extLst>
          </p:cNvPr>
          <p:cNvSpPr/>
          <p:nvPr/>
        </p:nvSpPr>
        <p:spPr>
          <a:xfrm>
            <a:off x="274014" y="5542841"/>
            <a:ext cx="1914525" cy="26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3F5C1A-3577-4D6A-B70E-63DA1D681350}"/>
              </a:ext>
            </a:extLst>
          </p:cNvPr>
          <p:cNvSpPr/>
          <p:nvPr/>
        </p:nvSpPr>
        <p:spPr>
          <a:xfrm>
            <a:off x="285750" y="5916576"/>
            <a:ext cx="1914525" cy="26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B5FD9F-D59A-42C8-B5B0-6B34899E77D3}"/>
              </a:ext>
            </a:extLst>
          </p:cNvPr>
          <p:cNvSpPr/>
          <p:nvPr/>
        </p:nvSpPr>
        <p:spPr>
          <a:xfrm>
            <a:off x="371474" y="4114491"/>
            <a:ext cx="1743075" cy="2345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A6CF7-87A6-48F1-B252-4C44E3E26D29}"/>
              </a:ext>
            </a:extLst>
          </p:cNvPr>
          <p:cNvSpPr/>
          <p:nvPr/>
        </p:nvSpPr>
        <p:spPr>
          <a:xfrm>
            <a:off x="371474" y="4438340"/>
            <a:ext cx="1743075" cy="2345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B7639F-5E64-40DF-B22A-715EBDB7ABCC}"/>
              </a:ext>
            </a:extLst>
          </p:cNvPr>
          <p:cNvSpPr/>
          <p:nvPr/>
        </p:nvSpPr>
        <p:spPr>
          <a:xfrm>
            <a:off x="371474" y="4760759"/>
            <a:ext cx="1743075" cy="2345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1CDE7D-E8C7-448E-AEA3-CF488F01E740}"/>
              </a:ext>
            </a:extLst>
          </p:cNvPr>
          <p:cNvSpPr/>
          <p:nvPr/>
        </p:nvSpPr>
        <p:spPr>
          <a:xfrm>
            <a:off x="371474" y="3790640"/>
            <a:ext cx="1743075" cy="23455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D6A836-58D6-4B29-915D-363175DAEA9A}"/>
              </a:ext>
            </a:extLst>
          </p:cNvPr>
          <p:cNvSpPr/>
          <p:nvPr/>
        </p:nvSpPr>
        <p:spPr>
          <a:xfrm>
            <a:off x="3058433" y="10556735"/>
            <a:ext cx="741134" cy="430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878D4-7555-4C72-8C30-22B8B261BAE0}"/>
              </a:ext>
            </a:extLst>
          </p:cNvPr>
          <p:cNvSpPr/>
          <p:nvPr/>
        </p:nvSpPr>
        <p:spPr>
          <a:xfrm>
            <a:off x="2267769" y="10556735"/>
            <a:ext cx="741134" cy="430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E42F13-F99F-4E62-B2B4-9FF9AE0D0561}"/>
              </a:ext>
            </a:extLst>
          </p:cNvPr>
          <p:cNvSpPr/>
          <p:nvPr/>
        </p:nvSpPr>
        <p:spPr>
          <a:xfrm>
            <a:off x="1477105" y="10556735"/>
            <a:ext cx="741134" cy="430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6E2893-9325-4ED2-8159-FD0829676F5B}"/>
              </a:ext>
            </a:extLst>
          </p:cNvPr>
          <p:cNvSpPr/>
          <p:nvPr/>
        </p:nvSpPr>
        <p:spPr>
          <a:xfrm>
            <a:off x="3849097" y="10548223"/>
            <a:ext cx="741134" cy="430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21381C-498B-4480-8DE9-A6C3C90176C4}"/>
              </a:ext>
            </a:extLst>
          </p:cNvPr>
          <p:cNvSpPr/>
          <p:nvPr/>
        </p:nvSpPr>
        <p:spPr>
          <a:xfrm>
            <a:off x="4639761" y="10556735"/>
            <a:ext cx="741134" cy="430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2B4A0A-097F-4ABF-AE19-4C818FB47270}"/>
              </a:ext>
            </a:extLst>
          </p:cNvPr>
          <p:cNvSpPr/>
          <p:nvPr/>
        </p:nvSpPr>
        <p:spPr>
          <a:xfrm>
            <a:off x="3225301" y="11108293"/>
            <a:ext cx="422637" cy="430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2FDFB7-B644-4F3A-A164-2CB07D9AD3E8}"/>
              </a:ext>
            </a:extLst>
          </p:cNvPr>
          <p:cNvSpPr/>
          <p:nvPr/>
        </p:nvSpPr>
        <p:spPr>
          <a:xfrm>
            <a:off x="3687467" y="11108293"/>
            <a:ext cx="422637" cy="430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7E502C2-AB15-4289-87D5-7CCDAFE1D752}"/>
              </a:ext>
            </a:extLst>
          </p:cNvPr>
          <p:cNvSpPr/>
          <p:nvPr/>
        </p:nvSpPr>
        <p:spPr>
          <a:xfrm>
            <a:off x="2763135" y="11108293"/>
            <a:ext cx="422637" cy="430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BB9800-CF52-4D30-B6E1-845E8ADAE6E7}"/>
              </a:ext>
            </a:extLst>
          </p:cNvPr>
          <p:cNvSpPr/>
          <p:nvPr/>
        </p:nvSpPr>
        <p:spPr>
          <a:xfrm>
            <a:off x="2300969" y="11108293"/>
            <a:ext cx="422637" cy="430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DD6C11-8126-4FC3-AD78-B3D8EDA323FB}"/>
              </a:ext>
            </a:extLst>
          </p:cNvPr>
          <p:cNvSpPr/>
          <p:nvPr/>
        </p:nvSpPr>
        <p:spPr>
          <a:xfrm>
            <a:off x="4149633" y="11108293"/>
            <a:ext cx="422637" cy="430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E21641C-6AE9-49EE-8767-48863855BFBA}"/>
              </a:ext>
            </a:extLst>
          </p:cNvPr>
          <p:cNvSpPr txBox="1"/>
          <p:nvPr/>
        </p:nvSpPr>
        <p:spPr>
          <a:xfrm>
            <a:off x="589055" y="10588882"/>
            <a:ext cx="4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C0CDF12-7845-4F62-82B1-19A250E836C8}"/>
              </a:ext>
            </a:extLst>
          </p:cNvPr>
          <p:cNvSpPr txBox="1"/>
          <p:nvPr/>
        </p:nvSpPr>
        <p:spPr>
          <a:xfrm>
            <a:off x="5950952" y="10588882"/>
            <a:ext cx="4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D2A2F2A-142A-460A-A486-BAE6065915CF}"/>
              </a:ext>
            </a:extLst>
          </p:cNvPr>
          <p:cNvSpPr txBox="1"/>
          <p:nvPr/>
        </p:nvSpPr>
        <p:spPr>
          <a:xfrm>
            <a:off x="3305443" y="10578584"/>
            <a:ext cx="4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AEFE44A-C5D4-493D-8A6D-B56C81CC570B}"/>
              </a:ext>
            </a:extLst>
          </p:cNvPr>
          <p:cNvSpPr txBox="1"/>
          <p:nvPr/>
        </p:nvSpPr>
        <p:spPr>
          <a:xfrm>
            <a:off x="1082338" y="11165729"/>
            <a:ext cx="4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AA7F6A-EF9F-4A55-9F98-251789E6A5DA}"/>
              </a:ext>
            </a:extLst>
          </p:cNvPr>
          <p:cNvSpPr txBox="1"/>
          <p:nvPr/>
        </p:nvSpPr>
        <p:spPr>
          <a:xfrm>
            <a:off x="5449343" y="11138654"/>
            <a:ext cx="4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1450DBD-C49D-452B-8094-1C6D6FF61FDB}"/>
              </a:ext>
            </a:extLst>
          </p:cNvPr>
          <p:cNvSpPr txBox="1"/>
          <p:nvPr/>
        </p:nvSpPr>
        <p:spPr>
          <a:xfrm>
            <a:off x="3282021" y="11153323"/>
            <a:ext cx="4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94AACE6-81F5-4186-9609-2187AFA0694C}"/>
              </a:ext>
            </a:extLst>
          </p:cNvPr>
          <p:cNvSpPr txBox="1"/>
          <p:nvPr/>
        </p:nvSpPr>
        <p:spPr>
          <a:xfrm>
            <a:off x="3235688" y="10038783"/>
            <a:ext cx="4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0A4352-0373-4992-9E9E-E6449DC091DB}"/>
              </a:ext>
            </a:extLst>
          </p:cNvPr>
          <p:cNvSpPr txBox="1"/>
          <p:nvPr/>
        </p:nvSpPr>
        <p:spPr>
          <a:xfrm>
            <a:off x="3217243" y="11694914"/>
            <a:ext cx="44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18EA12-6EBA-43E2-855A-FE9CFF6ADDD2}"/>
              </a:ext>
            </a:extLst>
          </p:cNvPr>
          <p:cNvSpPr txBox="1"/>
          <p:nvPr/>
        </p:nvSpPr>
        <p:spPr>
          <a:xfrm>
            <a:off x="745788" y="100422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h3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079F51D6-0297-4DAD-9719-3AA4C2B6AA05}"/>
              </a:ext>
            </a:extLst>
          </p:cNvPr>
          <p:cNvSpPr txBox="1"/>
          <p:nvPr/>
        </p:nvSpPr>
        <p:spPr>
          <a:xfrm>
            <a:off x="938211" y="105785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nav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55BC5D1-75DF-428E-9078-603E9E79DFF4}"/>
              </a:ext>
            </a:extLst>
          </p:cNvPr>
          <p:cNvSpPr txBox="1"/>
          <p:nvPr/>
        </p:nvSpPr>
        <p:spPr>
          <a:xfrm>
            <a:off x="1469984" y="111386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div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73EEB6D-E397-4D56-9301-30E0E21106D2}"/>
              </a:ext>
            </a:extLst>
          </p:cNvPr>
          <p:cNvSpPr txBox="1"/>
          <p:nvPr/>
        </p:nvSpPr>
        <p:spPr>
          <a:xfrm>
            <a:off x="1479809" y="116574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div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F28DD31-6A40-4A7A-8F92-0072D8F5C19C}"/>
              </a:ext>
            </a:extLst>
          </p:cNvPr>
          <p:cNvSpPr txBox="1"/>
          <p:nvPr/>
        </p:nvSpPr>
        <p:spPr>
          <a:xfrm>
            <a:off x="1106149" y="9131022"/>
            <a:ext cx="44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1150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9166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23</Words>
  <Application>Microsoft Office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Cazalet</dc:creator>
  <cp:lastModifiedBy>Fabien Cazalet</cp:lastModifiedBy>
  <cp:revision>6</cp:revision>
  <dcterms:created xsi:type="dcterms:W3CDTF">2018-10-02T07:12:06Z</dcterms:created>
  <dcterms:modified xsi:type="dcterms:W3CDTF">2018-10-02T13:18:31Z</dcterms:modified>
</cp:coreProperties>
</file>