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B4DD1-B499-4B48-8AA6-FF830F8F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F912E8-E854-488E-9891-4D59FC8D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4D431-9433-46EF-BF8C-996F61FF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0CBD35-B143-40F5-AC3B-4D9E8E2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6B7CD3-6840-4867-B6D4-FF6A3A98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0B04E-DE12-42DC-B89B-BBA4FA29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E50BD5-A876-4F1D-9103-ABCC59BC5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5D857-1A1D-4A21-B1EC-C588CE9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99194-9A6E-48D8-8CEA-16B5CB0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64804-2B96-46B6-884D-D1172336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30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E46630-CE3D-4768-B19D-53529C8B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B24709-7B37-4183-8BB9-75AF4FA2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30E4B-5C41-4E08-B042-88972181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E0150-6793-4FB0-BFCB-1940D574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606BE-895C-4603-BC69-A6D358C8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5F609-F87F-4593-A909-9B05F0A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AABB1-E94E-4C27-9315-27FF3ED1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34F8C-7983-47D2-9672-FAEB8925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E23AA-2874-4557-A9DC-69A30604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15BE78-497A-4E88-AE64-D6631D7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7D67C-F88B-4C0D-9189-B30B50CD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B79C5-2670-4B12-8D20-B1A4BF26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9291C-A284-43BB-B9B5-AB918AD8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EF5A1-8124-4A30-AC42-3F37A1D8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A0BF6-19DD-4FBA-BD8D-9538D35B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72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B08C3-C775-4F8F-BBC1-6E02B2FB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BDD32-D82D-4F6B-95E8-491C80A7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318922-5BEB-4FC3-8ABF-CB5CFB59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F4491-BA20-4E16-8A63-628B66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21F41-9D24-432F-8697-77B11E34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3F0F3-CCDA-4AFD-B30B-B9A4F23A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15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795DB-EB57-46B5-AD6B-3F900AAC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5DC639-6552-4F60-B41F-08C18252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1C9FD-A42F-40C9-931A-6BD2DDD7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CCF199-DDE2-4FD2-9055-F628E2493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623F1D-7FFB-43F8-A103-28E2FF8AF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68C8B8-953A-454F-9A1A-E4429B17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BDBCB8-A716-47AD-AA8F-84F9593D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88A21D-93AB-4F92-A0E2-D544F57F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6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9ABFB-8F12-4B59-95B4-A4A2E252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1171BB-B4F6-4E73-B480-71056F37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2B5BE0-CDD7-41F5-9F84-CD575DF9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37BC5-B415-4301-9F0A-06921E77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6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D0842B-4DF8-4FA7-AD31-5CFEBC3B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114596-AF19-4A58-9D45-1BCF3A48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D8485-7A45-41CF-ACF2-2D4C0677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91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D9439-5719-4FA0-96EA-5324446F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C24CC-E98C-43BF-8F77-4B1AB72B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965B3F-4392-49FE-BF0E-E856387A6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70A379-9D2E-4708-8FCE-D580CD79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4953-CAAE-4C99-B57E-2EE47005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C6A35-8FAD-4B8C-A1D5-CE62A360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71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33FF1-CAE7-4430-B6E2-E9D21A5F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606864-778B-4BA7-B5B4-DEF31E50A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7FCA25-72E5-4FFC-8705-E455217A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A45BE8-4B23-4E29-8775-3BAF55C9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A5EDBC-0BE0-40BB-BA90-2CE4B8A5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BA393-6AE0-42C8-BF20-D82E3521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2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ABEB79-99E7-4F56-A890-C887FDD0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843A0-AEEE-4FA8-8250-0F1CBD10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09EC9-21FF-4753-BE22-B549E2A05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638A-25EF-4E66-9A69-EA177CA5BDE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F9618-58B8-4A96-A3DC-DC84D7BB9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3ACCA7-6DB7-4723-B00A-D8DFACC37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A680-18CF-40BC-9BFD-6DB92B9B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6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86A04-7857-4745-BA42-78E94ACAB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Rendu du Site</a:t>
            </a:r>
            <a:br>
              <a:rPr lang="fr-FR" dirty="0"/>
            </a:br>
            <a:r>
              <a:rPr lang="fr-FR" dirty="0"/>
              <a:t>Bulle de Fil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4F9236-AD50-44C0-856A-4F1547FED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Par IMIESPHERE</a:t>
            </a:r>
          </a:p>
          <a:p>
            <a:r>
              <a:rPr lang="fr-FR" dirty="0"/>
              <a:t>Le 14/03/2019</a:t>
            </a:r>
          </a:p>
        </p:txBody>
      </p:sp>
    </p:spTree>
    <p:extLst>
      <p:ext uri="{BB962C8B-B14F-4D97-AF65-F5344CB8AC3E}">
        <p14:creationId xmlns:p14="http://schemas.microsoft.com/office/powerpoint/2010/main" val="339398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4CE74-9AD1-4D99-B1B1-CB0B8F61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Description/Mot de passe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FDDAD4C-6E1C-4075-BD5D-53F5EC4C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4" y="2538768"/>
            <a:ext cx="11562251" cy="3026034"/>
          </a:xfrm>
        </p:spPr>
      </p:pic>
    </p:spTree>
    <p:extLst>
      <p:ext uri="{BB962C8B-B14F-4D97-AF65-F5344CB8AC3E}">
        <p14:creationId xmlns:p14="http://schemas.microsoft.com/office/powerpoint/2010/main" val="228478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A4538-CDED-4028-A2A8-ACE29DD7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Détails commandes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8DD658-EE12-4C05-8A30-432509B75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36" y="1639370"/>
            <a:ext cx="9782528" cy="4794458"/>
          </a:xfrm>
        </p:spPr>
      </p:pic>
    </p:spTree>
    <p:extLst>
      <p:ext uri="{BB962C8B-B14F-4D97-AF65-F5344CB8AC3E}">
        <p14:creationId xmlns:p14="http://schemas.microsoft.com/office/powerpoint/2010/main" val="313199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BEA07-E7A0-4EE0-9D54-BD15993F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page d’accueil 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E60B414-3244-4A41-9236-2071B29CF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367"/>
          <a:stretch/>
        </p:blipFill>
        <p:spPr>
          <a:xfrm>
            <a:off x="1273491" y="1690688"/>
            <a:ext cx="9645017" cy="48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55CA2-4F12-4E4A-99C7-8999FC1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galerie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BD078E5-761B-4EFC-9647-8840A8EC6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02" y="1404513"/>
            <a:ext cx="9257596" cy="5220319"/>
          </a:xfrm>
        </p:spPr>
      </p:pic>
    </p:spTree>
    <p:extLst>
      <p:ext uri="{BB962C8B-B14F-4D97-AF65-F5344CB8AC3E}">
        <p14:creationId xmlns:p14="http://schemas.microsoft.com/office/powerpoint/2010/main" val="410508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D059F-A38F-42D4-AC80-3B8A4D7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banque de fil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DC87D4-58D6-4E42-8AED-7399AEE9E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12"/>
          <a:stretch/>
        </p:blipFill>
        <p:spPr>
          <a:xfrm>
            <a:off x="1348273" y="1379764"/>
            <a:ext cx="9495453" cy="53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1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AC01C-B214-48AA-BDD5-014E581D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page contact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DCD2BBF-D121-4FC9-8B56-11461C823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39" y="1442794"/>
            <a:ext cx="8977921" cy="5050081"/>
          </a:xfrm>
        </p:spPr>
      </p:pic>
    </p:spTree>
    <p:extLst>
      <p:ext uri="{BB962C8B-B14F-4D97-AF65-F5344CB8AC3E}">
        <p14:creationId xmlns:p14="http://schemas.microsoft.com/office/powerpoint/2010/main" val="379236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FAEE5-B472-417F-A237-F48FAC93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Mentions Légales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D7FC089-FD08-4B35-AACE-CC8F36D9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82" y="1663229"/>
            <a:ext cx="8586036" cy="4829646"/>
          </a:xfrm>
        </p:spPr>
      </p:pic>
    </p:spTree>
    <p:extLst>
      <p:ext uri="{BB962C8B-B14F-4D97-AF65-F5344CB8AC3E}">
        <p14:creationId xmlns:p14="http://schemas.microsoft.com/office/powerpoint/2010/main" val="90603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3509D-D193-4796-A38B-096DC764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page Condition General d’Utilisation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6CFAEED-23BC-440F-9FA2-4AEA4E612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19" y="1521521"/>
            <a:ext cx="8837962" cy="4971354"/>
          </a:xfrm>
        </p:spPr>
      </p:pic>
    </p:spTree>
    <p:extLst>
      <p:ext uri="{BB962C8B-B14F-4D97-AF65-F5344CB8AC3E}">
        <p14:creationId xmlns:p14="http://schemas.microsoft.com/office/powerpoint/2010/main" val="98557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C19E0-34EF-41C8-9E69-1E13348E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page connexion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2E2026-DF32-4CE0-8D7C-7580626B8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72" y="1467449"/>
            <a:ext cx="9201856" cy="5176045"/>
          </a:xfrm>
        </p:spPr>
      </p:pic>
    </p:spTree>
    <p:extLst>
      <p:ext uri="{BB962C8B-B14F-4D97-AF65-F5344CB8AC3E}">
        <p14:creationId xmlns:p14="http://schemas.microsoft.com/office/powerpoint/2010/main" val="194874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A64C9-270B-45AD-932E-1F7CF799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page d’administration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9097386-4AA9-4234-A845-C4BAAABF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3" y="1690688"/>
            <a:ext cx="11523614" cy="4510291"/>
          </a:xfrm>
        </p:spPr>
      </p:pic>
    </p:spTree>
    <p:extLst>
      <p:ext uri="{BB962C8B-B14F-4D97-AF65-F5344CB8AC3E}">
        <p14:creationId xmlns:p14="http://schemas.microsoft.com/office/powerpoint/2010/main" val="2615492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Office PowerPoint</Application>
  <PresentationFormat>Grand écran</PresentationFormat>
  <Paragraphs>14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Rendu du Site Bulle de Fil </vt:lpstr>
      <vt:lpstr>La page d’accueil </vt:lpstr>
      <vt:lpstr>La galerie</vt:lpstr>
      <vt:lpstr>La banque de fil</vt:lpstr>
      <vt:lpstr>La page contact</vt:lpstr>
      <vt:lpstr>Les Mentions Légales</vt:lpstr>
      <vt:lpstr>La page Condition General d’Utilisation</vt:lpstr>
      <vt:lpstr>La page connexion</vt:lpstr>
      <vt:lpstr>La page d’administration</vt:lpstr>
      <vt:lpstr>Modification Description/Mot de passe</vt:lpstr>
      <vt:lpstr>Détails commandes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bourrass</dc:creator>
  <cp:lastModifiedBy>Nicolas HAMY</cp:lastModifiedBy>
  <cp:revision>4</cp:revision>
  <dcterms:created xsi:type="dcterms:W3CDTF">2019-03-13T15:29:49Z</dcterms:created>
  <dcterms:modified xsi:type="dcterms:W3CDTF">2019-03-14T15:16:27Z</dcterms:modified>
</cp:coreProperties>
</file>