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3" r:id="rId4"/>
    <p:sldId id="264" r:id="rId5"/>
    <p:sldId id="259" r:id="rId6"/>
    <p:sldId id="260" r:id="rId7"/>
    <p:sldId id="265" r:id="rId8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59" d="100"/>
          <a:sy n="59" d="100"/>
        </p:scale>
        <p:origin x="5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Kaamelott</a:t>
            </a:r>
            <a:r>
              <a:rPr lang="fr-FR" dirty="0" smtClean="0"/>
              <a:t> </a:t>
            </a:r>
            <a:br>
              <a:rPr lang="fr-FR" dirty="0" smtClean="0"/>
            </a:br>
            <a:r>
              <a:rPr lang="fr-FR" dirty="0" smtClean="0"/>
              <a:t>APO-RPG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4366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05200" y="452718"/>
            <a:ext cx="6545634" cy="5770282"/>
          </a:xfrm>
        </p:spPr>
        <p:txBody>
          <a:bodyPr/>
          <a:lstStyle/>
          <a:p>
            <a:r>
              <a:rPr lang="fr-FR" dirty="0" smtClean="0"/>
              <a:t>5 Packages</a:t>
            </a:r>
            <a:br>
              <a:rPr lang="fr-FR" dirty="0" smtClean="0"/>
            </a:br>
            <a:r>
              <a:rPr lang="fr-FR" dirty="0" smtClean="0"/>
              <a:t>	-</a:t>
            </a:r>
            <a:r>
              <a:rPr lang="fr-FR" dirty="0" err="1" smtClean="0"/>
              <a:t>Capacities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	-</a:t>
            </a:r>
            <a:r>
              <a:rPr lang="fr-FR" dirty="0" err="1" smtClean="0"/>
              <a:t>Character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	-Control</a:t>
            </a:r>
            <a:br>
              <a:rPr lang="fr-FR" dirty="0" smtClean="0"/>
            </a:br>
            <a:r>
              <a:rPr lang="fr-FR" dirty="0" smtClean="0"/>
              <a:t>	-Event</a:t>
            </a:r>
            <a:br>
              <a:rPr lang="fr-FR" dirty="0" smtClean="0"/>
            </a:br>
            <a:r>
              <a:rPr lang="fr-FR" dirty="0" smtClean="0"/>
              <a:t>	-</a:t>
            </a:r>
            <a:r>
              <a:rPr lang="fr-FR" dirty="0" err="1" smtClean="0"/>
              <a:t>Itemization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1583" y="287617"/>
            <a:ext cx="1881617" cy="630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437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 </a:t>
            </a:r>
            <a:r>
              <a:rPr lang="fr-FR" dirty="0" err="1" smtClean="0"/>
              <a:t>Character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8769" y="1516148"/>
            <a:ext cx="5139406" cy="488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877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 </a:t>
            </a:r>
            <a:r>
              <a:rPr lang="fr-FR" dirty="0" err="1" smtClean="0"/>
              <a:t>Fight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2704" y="1349862"/>
            <a:ext cx="7139395" cy="494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693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Ce qui est dans le jeu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3312" y="2052918"/>
            <a:ext cx="9259888" cy="419548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La création de personnages personnalisables ( nom, classe 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La possibilité d’utiliser des consommables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La possibilité d’équiper une arme et une armure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Différentes classes avec différentes caractéristiques et compétences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Système d’expérience et de niveau sur chaque personnages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7331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Ce qui reste à faire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Ajout </a:t>
            </a:r>
            <a:r>
              <a:rPr lang="fr-FR" dirty="0" smtClean="0"/>
              <a:t>d’él</a:t>
            </a:r>
            <a:r>
              <a:rPr lang="fr-FR" dirty="0"/>
              <a:t>é</a:t>
            </a:r>
            <a:r>
              <a:rPr lang="fr-FR" dirty="0" smtClean="0"/>
              <a:t>ment aléatoire ( Drop, coup critique)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Choix dans le scénario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Allonger le scénario dans un futur DLC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Interface graphique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7521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Sujet intéressant</a:t>
            </a:r>
          </a:p>
          <a:p>
            <a:r>
              <a:rPr lang="fr-FR" dirty="0" smtClean="0"/>
              <a:t>Progrès en Java et compréhension de certaine notion</a:t>
            </a:r>
          </a:p>
          <a:p>
            <a:r>
              <a:rPr lang="fr-FR" dirty="0" smtClean="0"/>
              <a:t>Liberté dans le choix du scénario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44485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625684e6-c265-4a28-baba-27fb2c82b145"/>
  <p:tag name="_AMO_REPORTCONTROLSVISIBLE" val="Empty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111</TotalTime>
  <Words>95</Words>
  <Application>Microsoft Office PowerPoint</Application>
  <PresentationFormat>Grand écran</PresentationFormat>
  <Paragraphs>20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</vt:lpstr>
      <vt:lpstr>Wingdings 3</vt:lpstr>
      <vt:lpstr>Ion</vt:lpstr>
      <vt:lpstr>Kaamelott  APO-RPG</vt:lpstr>
      <vt:lpstr>5 Packages  -Capacities  -Character  -Control  -Event  -Itemization</vt:lpstr>
      <vt:lpstr>Class Character</vt:lpstr>
      <vt:lpstr>Class Fight</vt:lpstr>
      <vt:lpstr>Ce qui est dans le jeu</vt:lpstr>
      <vt:lpstr>Ce qui reste à faire</vt:lpstr>
      <vt:lpstr>Conclusion</vt:lpstr>
    </vt:vector>
  </TitlesOfParts>
  <Company>UCBL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Kaamelott  APO-RPG</dc:title>
  <dc:creator>TOURNIER QUENTIN p1306434</dc:creator>
  <cp:lastModifiedBy>Geoffroy Hebrard</cp:lastModifiedBy>
  <cp:revision>13</cp:revision>
  <dcterms:created xsi:type="dcterms:W3CDTF">2016-01-20T11:56:08Z</dcterms:created>
  <dcterms:modified xsi:type="dcterms:W3CDTF">2016-01-27T13:18:58Z</dcterms:modified>
</cp:coreProperties>
</file>