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 panose="020B0604020202020204" charset="0"/>
      <p:regular r:id="rId14"/>
      <p:bold r:id="rId15"/>
    </p:embeddedFont>
    <p:embeddedFont>
      <p:font typeface="Averag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cdd58f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cdd58f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cfc5c65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cfc5c65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b8690de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b8690de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b8690d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b8690d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b8690de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b8690de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b8690de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b8690de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b8690de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b8690de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c77fded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c77fded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47b4d3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47b4d3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c77fded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c77fded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de placement d’étudiant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une salle d’examen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GUEZENNEC Lucas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BIANCALANA Theo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PLAID Justin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MULLER Geoffroy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S3B</a:t>
            </a:r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Solutions technique</a:t>
            </a:r>
            <a:endParaRPr u="sng"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Java, avec utilisation de l’API JEXCEL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Javascript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600" y="1661075"/>
            <a:ext cx="457300" cy="4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Sommaire</a:t>
            </a:r>
            <a:endParaRPr u="sng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Présentation du sujet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fr">
                <a:solidFill>
                  <a:srgbClr val="FFFFFF"/>
                </a:solidFill>
              </a:rPr>
              <a:t>Le besoin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fr">
                <a:solidFill>
                  <a:srgbClr val="FFFFFF"/>
                </a:solidFill>
              </a:rPr>
              <a:t>Les missions du projets</a:t>
            </a:r>
            <a:endParaRPr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Etude de l’existant 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fr">
                <a:solidFill>
                  <a:srgbClr val="FFFFFF"/>
                </a:solidFill>
              </a:rPr>
              <a:t>Recherche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fr">
                <a:solidFill>
                  <a:srgbClr val="FFFFFF"/>
                </a:solidFill>
              </a:rPr>
              <a:t>ProfHelper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fr">
                <a:solidFill>
                  <a:srgbClr val="FFFFFF"/>
                </a:solidFill>
              </a:rPr>
              <a:t>MesHôtes.com</a:t>
            </a:r>
            <a:endParaRPr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Solution technique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Présentation du sujet</a:t>
            </a:r>
            <a:endParaRPr u="sng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71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Placer des Étudiants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De façon automatique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En prenant en compte plusieurs contraintes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375" y="2024275"/>
            <a:ext cx="2774924" cy="27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Présentation du sujet - besoins</a:t>
            </a:r>
            <a:endParaRPr u="sng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12" y="3183926"/>
            <a:ext cx="1855576" cy="18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425" y="2168350"/>
            <a:ext cx="806800" cy="8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008800" y="4673425"/>
            <a:ext cx="15609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 actuelle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-68850" y="2044150"/>
            <a:ext cx="22398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Manipulations nombreuses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3" name="Google Shape;83;p16"/>
          <p:cNvCxnSpPr>
            <a:stCxn id="79" idx="0"/>
            <a:endCxn id="80" idx="2"/>
          </p:cNvCxnSpPr>
          <p:nvPr/>
        </p:nvCxnSpPr>
        <p:spPr>
          <a:xfrm rot="10800000">
            <a:off x="1224900" y="2975126"/>
            <a:ext cx="3347100" cy="208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" name="Google Shape;84;p16"/>
          <p:cNvGrpSpPr/>
          <p:nvPr/>
        </p:nvGrpSpPr>
        <p:grpSpPr>
          <a:xfrm>
            <a:off x="1915550" y="1408137"/>
            <a:ext cx="761800" cy="748538"/>
            <a:chOff x="4064975" y="1491362"/>
            <a:chExt cx="761800" cy="748538"/>
          </a:xfrm>
        </p:grpSpPr>
        <p:pic>
          <p:nvPicPr>
            <p:cNvPr id="85" name="Google Shape;8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4975" y="1630500"/>
              <a:ext cx="609400" cy="6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17375" y="1491362"/>
              <a:ext cx="609400" cy="6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7363" y="1862475"/>
              <a:ext cx="392375" cy="32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173488" y="1672075"/>
              <a:ext cx="392375" cy="32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6"/>
          <p:cNvSpPr txBox="1"/>
          <p:nvPr/>
        </p:nvSpPr>
        <p:spPr>
          <a:xfrm>
            <a:off x="875300" y="1014325"/>
            <a:ext cx="27117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Manipulations répétitives et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aller-retour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0" name="Google Shape;90;p16"/>
          <p:cNvCxnSpPr>
            <a:stCxn id="79" idx="0"/>
            <a:endCxn id="85" idx="2"/>
          </p:cNvCxnSpPr>
          <p:nvPr/>
        </p:nvCxnSpPr>
        <p:spPr>
          <a:xfrm rot="10800000">
            <a:off x="2220300" y="2156726"/>
            <a:ext cx="2351700" cy="1027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4200" y="1408125"/>
            <a:ext cx="1089286" cy="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242638" y="1014313"/>
            <a:ext cx="18924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Ignore les emplacements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indisponibles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3" name="Google Shape;93;p16"/>
          <p:cNvCxnSpPr>
            <a:stCxn id="79" idx="0"/>
            <a:endCxn id="91" idx="2"/>
          </p:cNvCxnSpPr>
          <p:nvPr/>
        </p:nvCxnSpPr>
        <p:spPr>
          <a:xfrm rot="10800000">
            <a:off x="4188900" y="2323226"/>
            <a:ext cx="383100" cy="860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5350" y="1910075"/>
            <a:ext cx="761800" cy="7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6541425" y="1742050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5240050" y="1379888"/>
            <a:ext cx="18924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Gestion compliqué des cas particuliers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6"/>
          <p:cNvCxnSpPr>
            <a:stCxn id="79" idx="0"/>
            <a:endCxn id="94" idx="2"/>
          </p:cNvCxnSpPr>
          <p:nvPr/>
        </p:nvCxnSpPr>
        <p:spPr>
          <a:xfrm rot="10800000" flipH="1">
            <a:off x="4572000" y="2671826"/>
            <a:ext cx="1614300" cy="512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" name="Google Shape;98;p16"/>
          <p:cNvGrpSpPr/>
          <p:nvPr/>
        </p:nvGrpSpPr>
        <p:grpSpPr>
          <a:xfrm>
            <a:off x="7067399" y="2901500"/>
            <a:ext cx="980899" cy="602100"/>
            <a:chOff x="7328999" y="2936475"/>
            <a:chExt cx="980899" cy="602100"/>
          </a:xfrm>
        </p:grpSpPr>
        <p:grpSp>
          <p:nvGrpSpPr>
            <p:cNvPr id="99" name="Google Shape;99;p16"/>
            <p:cNvGrpSpPr/>
            <p:nvPr/>
          </p:nvGrpSpPr>
          <p:grpSpPr>
            <a:xfrm>
              <a:off x="7328999" y="2936476"/>
              <a:ext cx="980899" cy="602099"/>
              <a:chOff x="7328999" y="2936476"/>
              <a:chExt cx="980899" cy="602099"/>
            </a:xfrm>
          </p:grpSpPr>
          <p:pic>
            <p:nvPicPr>
              <p:cNvPr id="100" name="Google Shape;100;p1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328999" y="2936476"/>
                <a:ext cx="457699" cy="6020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852199" y="2936476"/>
                <a:ext cx="457699" cy="6020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16"/>
            <p:cNvSpPr txBox="1"/>
            <p:nvPr/>
          </p:nvSpPr>
          <p:spPr>
            <a:xfrm>
              <a:off x="7352495" y="2936475"/>
              <a:ext cx="410700" cy="1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Oswald"/>
                  <a:ea typeface="Oswald"/>
                  <a:cs typeface="Oswald"/>
                  <a:sym typeface="Oswald"/>
                </a:rPr>
                <a:t>B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875695" y="2936475"/>
              <a:ext cx="410700" cy="1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Oswald"/>
                  <a:ea typeface="Oswald"/>
                  <a:cs typeface="Oswald"/>
                  <a:sym typeface="Oswald"/>
                </a:rPr>
                <a:t>B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4" name="Google Shape;104;p16"/>
          <p:cNvSpPr txBox="1"/>
          <p:nvPr/>
        </p:nvSpPr>
        <p:spPr>
          <a:xfrm>
            <a:off x="6611650" y="2357375"/>
            <a:ext cx="18924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 étudiants d’un même groupe cote-a-cote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5" name="Google Shape;105;p16"/>
          <p:cNvCxnSpPr>
            <a:stCxn id="79" idx="0"/>
            <a:endCxn id="100" idx="1"/>
          </p:cNvCxnSpPr>
          <p:nvPr/>
        </p:nvCxnSpPr>
        <p:spPr>
          <a:xfrm>
            <a:off x="4572000" y="3183926"/>
            <a:ext cx="2495400" cy="1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Présentation du sujet - Missions du projets</a:t>
            </a:r>
            <a:endParaRPr u="sng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75" y="2741900"/>
            <a:ext cx="773300" cy="7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175600" y="3438650"/>
            <a:ext cx="15609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EtuPlacement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600" y="1440750"/>
            <a:ext cx="675850" cy="6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290700" y="1694675"/>
            <a:ext cx="15609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Simple d’utilisation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394" y="2191626"/>
            <a:ext cx="898276" cy="89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290700" y="2473250"/>
            <a:ext cx="28533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Compatible avec les fichiers Excels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5178074" y="3089875"/>
            <a:ext cx="980899" cy="602100"/>
            <a:chOff x="7328999" y="2936475"/>
            <a:chExt cx="980899" cy="602100"/>
          </a:xfrm>
        </p:grpSpPr>
        <p:grpSp>
          <p:nvGrpSpPr>
            <p:cNvPr id="118" name="Google Shape;118;p17"/>
            <p:cNvGrpSpPr/>
            <p:nvPr/>
          </p:nvGrpSpPr>
          <p:grpSpPr>
            <a:xfrm>
              <a:off x="7328999" y="2936476"/>
              <a:ext cx="980899" cy="602099"/>
              <a:chOff x="7328999" y="2936476"/>
              <a:chExt cx="980899" cy="602099"/>
            </a:xfrm>
          </p:grpSpPr>
          <p:pic>
            <p:nvPicPr>
              <p:cNvPr id="119" name="Google Shape;119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328999" y="2936476"/>
                <a:ext cx="457699" cy="6020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852199" y="2936476"/>
                <a:ext cx="457699" cy="6020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1" name="Google Shape;121;p17"/>
            <p:cNvSpPr txBox="1"/>
            <p:nvPr/>
          </p:nvSpPr>
          <p:spPr>
            <a:xfrm>
              <a:off x="7352495" y="2936475"/>
              <a:ext cx="410700" cy="1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Oswald"/>
                  <a:ea typeface="Oswald"/>
                  <a:cs typeface="Oswald"/>
                  <a:sym typeface="Oswald"/>
                </a:rPr>
                <a:t>B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7875695" y="2936475"/>
              <a:ext cx="410700" cy="1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Oswald"/>
                  <a:ea typeface="Oswald"/>
                  <a:cs typeface="Oswald"/>
                  <a:sym typeface="Oswald"/>
                </a:rPr>
                <a:t>C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3" name="Google Shape;123;p17"/>
          <p:cNvSpPr txBox="1"/>
          <p:nvPr/>
        </p:nvSpPr>
        <p:spPr>
          <a:xfrm>
            <a:off x="6290700" y="3147425"/>
            <a:ext cx="28533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Prise en compte du groupe de l'Étudiant lors du placement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5219400" y="3803225"/>
            <a:ext cx="830025" cy="810851"/>
            <a:chOff x="5219400" y="3455225"/>
            <a:chExt cx="830025" cy="810851"/>
          </a:xfrm>
        </p:grpSpPr>
        <p:pic>
          <p:nvPicPr>
            <p:cNvPr id="125" name="Google Shape;125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87625" y="3455225"/>
              <a:ext cx="761800" cy="76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19400" y="3541027"/>
              <a:ext cx="725050" cy="725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7"/>
          <p:cNvSpPr txBox="1"/>
          <p:nvPr/>
        </p:nvSpPr>
        <p:spPr>
          <a:xfrm>
            <a:off x="6206450" y="4039063"/>
            <a:ext cx="28533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Gestion simple des cas particuliers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8" name="Google Shape;128;p17"/>
          <p:cNvCxnSpPr>
            <a:stCxn id="113" idx="1"/>
            <a:endCxn id="111" idx="3"/>
          </p:cNvCxnSpPr>
          <p:nvPr/>
        </p:nvCxnSpPr>
        <p:spPr>
          <a:xfrm flipH="1">
            <a:off x="4043300" y="1778675"/>
            <a:ext cx="1287300" cy="1350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>
            <a:stCxn id="115" idx="1"/>
            <a:endCxn id="111" idx="3"/>
          </p:cNvCxnSpPr>
          <p:nvPr/>
        </p:nvCxnSpPr>
        <p:spPr>
          <a:xfrm flipH="1">
            <a:off x="4043394" y="2640752"/>
            <a:ext cx="1176000" cy="48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>
            <a:stCxn id="119" idx="1"/>
            <a:endCxn id="111" idx="3"/>
          </p:cNvCxnSpPr>
          <p:nvPr/>
        </p:nvCxnSpPr>
        <p:spPr>
          <a:xfrm rot="10800000">
            <a:off x="4043474" y="3128425"/>
            <a:ext cx="1134600" cy="262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>
            <a:stCxn id="126" idx="1"/>
            <a:endCxn id="111" idx="3"/>
          </p:cNvCxnSpPr>
          <p:nvPr/>
        </p:nvCxnSpPr>
        <p:spPr>
          <a:xfrm rot="10800000">
            <a:off x="4043400" y="3128652"/>
            <a:ext cx="1176000" cy="1122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2" name="Google Shape;13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3600" y="1440750"/>
            <a:ext cx="761800" cy="7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468350" y="1491675"/>
            <a:ext cx="15609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Gestion de listes d’étudiants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11963" y="3789837"/>
            <a:ext cx="725074" cy="7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311700" y="4039063"/>
            <a:ext cx="15609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Gestion des salles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6" name="Google Shape;136;p17"/>
          <p:cNvCxnSpPr>
            <a:stCxn id="132" idx="3"/>
            <a:endCxn id="111" idx="1"/>
          </p:cNvCxnSpPr>
          <p:nvPr/>
        </p:nvCxnSpPr>
        <p:spPr>
          <a:xfrm>
            <a:off x="2355400" y="1821650"/>
            <a:ext cx="914700" cy="130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7"/>
          <p:cNvCxnSpPr>
            <a:stCxn id="134" idx="3"/>
            <a:endCxn id="111" idx="1"/>
          </p:cNvCxnSpPr>
          <p:nvPr/>
        </p:nvCxnSpPr>
        <p:spPr>
          <a:xfrm rot="10800000" flipH="1">
            <a:off x="2337036" y="3128474"/>
            <a:ext cx="933000" cy="102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5950" y="1999050"/>
            <a:ext cx="39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sujet - Cas d’utilisation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06" y="0"/>
            <a:ext cx="487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Etude de l’existant - Recherche</a:t>
            </a:r>
            <a:endParaRPr u="sng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25" y="1017725"/>
            <a:ext cx="2530951" cy="6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225" y="1150409"/>
            <a:ext cx="1762010" cy="52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9"/>
          <p:cNvCxnSpPr/>
          <p:nvPr/>
        </p:nvCxnSpPr>
        <p:spPr>
          <a:xfrm>
            <a:off x="4557299" y="1321200"/>
            <a:ext cx="14700" cy="2115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7074" y="3553200"/>
            <a:ext cx="1489849" cy="148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623450" y="2003950"/>
            <a:ext cx="31248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Pour l’organisation de votre classe.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Gestion des Bulletins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Plan de classe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Préparation des conseil de classe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252825" y="2003950"/>
            <a:ext cx="31248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Pour la préparation d'événement.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Gestion des plan de table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Création de salle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Agencement des convive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Etude de l’existant</a:t>
            </a:r>
            <a:endParaRPr u="sng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250" y="348525"/>
            <a:ext cx="2530951" cy="6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0" y="1937200"/>
            <a:ext cx="25905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Affichage colorée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Contraintes de placement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Possibilité d’exportation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l="1497" t="1380" r="606"/>
          <a:stretch/>
        </p:blipFill>
        <p:spPr>
          <a:xfrm>
            <a:off x="2917725" y="1187300"/>
            <a:ext cx="6019299" cy="37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Etude de l’existant</a:t>
            </a:r>
            <a:endParaRPr u="sng"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306" y="469751"/>
            <a:ext cx="2307916" cy="6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81501"/>
          <a:stretch/>
        </p:blipFill>
        <p:spPr>
          <a:xfrm>
            <a:off x="311700" y="4235450"/>
            <a:ext cx="5734050" cy="6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6600" y="1384600"/>
            <a:ext cx="4783275" cy="15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250300" y="1666250"/>
            <a:ext cx="33288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Facilité d’importation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Ordre de priorité des contraintes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Impression simple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4850" y="3559000"/>
            <a:ext cx="2162853" cy="12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Affichage à l'écran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Slate</vt:lpstr>
      <vt:lpstr>Outil de placement d’étudiant dans une salle d’examen</vt:lpstr>
      <vt:lpstr>Sommaire</vt:lpstr>
      <vt:lpstr>Présentation du sujet</vt:lpstr>
      <vt:lpstr>Présentation du sujet - besoins</vt:lpstr>
      <vt:lpstr>Présentation du sujet - Missions du projets</vt:lpstr>
      <vt:lpstr>Présentation du sujet - Cas d’utilisation</vt:lpstr>
      <vt:lpstr>Etude de l’existant - Recherche</vt:lpstr>
      <vt:lpstr>Etude de l’existant</vt:lpstr>
      <vt:lpstr>Etude de l’existant</vt:lpstr>
      <vt:lpstr>Solutions technique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de placement d’étudiant dans une salle d’examen</dc:title>
  <cp:lastModifiedBy>Utilisateur Windows</cp:lastModifiedBy>
  <cp:revision>1</cp:revision>
  <dcterms:modified xsi:type="dcterms:W3CDTF">2018-11-07T14:45:10Z</dcterms:modified>
</cp:coreProperties>
</file>