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pt-BR" sz="36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pt-BR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"/>
              </a:rPr>
              <a:t>&lt;date/time&gt;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&lt;footer&gt;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45413B1-6D49-4E70-8C3B-EDC9C21D91CE}" type="slidenum">
              <a:rPr b="0" lang="pt-BR" sz="1400" spc="-1" strike="noStrike">
                <a:latin typeface="Noto Sans"/>
              </a:rPr>
              <a:t>&lt;number&gt;</a:t>
            </a:fld>
            <a:r>
              <a:rPr b="0" lang="pt-BR" sz="1400" spc="-1" strike="noStrike">
                <a:latin typeface="Noto Sans"/>
              </a:rPr>
              <a:t> / </a:t>
            </a:r>
            <a:fld id="{C18FA53E-31CD-4358-85A8-2E1FF855835C}" type="slidecount">
              <a:rPr b="0" lang="pt-BR" sz="1400" spc="-1" strike="noStrike">
                <a:latin typeface="Noto Sans"/>
              </a:rPr>
              <a:t>&lt;count&gt;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"/>
              </a:rPr>
              <a:t>&lt;date/time&gt;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"/>
              </a:rPr>
              <a:t>&lt;footer&gt;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EE364B2-7BB8-4BBD-A139-803567BCA2F5}" type="slidenum">
              <a:rPr b="0" lang="pt-BR" sz="1400" spc="-1" strike="noStrike">
                <a:latin typeface="Noto Sans"/>
              </a:rPr>
              <a:t>&lt;number&gt;</a:t>
            </a:fld>
            <a:r>
              <a:rPr b="0" lang="pt-BR" sz="1400" spc="-1" strike="noStrike">
                <a:latin typeface="Noto Sans"/>
              </a:rPr>
              <a:t> / </a:t>
            </a:r>
            <a:fld id="{BA684CC3-8F8C-4514-9ADD-1D7093F23898}" type="slidecount">
              <a:rPr b="0" lang="pt-BR" sz="1400" spc="-1" strike="noStrike">
                <a:latin typeface="Noto Sans"/>
              </a:rPr>
              <a:t>11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rcRect l="31655" t="12275" r="25484" b="0"/>
          <a:stretch/>
        </p:blipFill>
        <p:spPr>
          <a:xfrm>
            <a:off x="3641400" y="322200"/>
            <a:ext cx="3239640" cy="3728160"/>
          </a:xfrm>
          <a:prstGeom prst="rect">
            <a:avLst/>
          </a:prstGeom>
          <a:ln w="10800"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pt-BR" sz="3600" spc="-1" strike="noStrike">
                <a:solidFill>
                  <a:srgbClr val="333333"/>
                </a:solidFill>
                <a:latin typeface="Noto Sans Regular"/>
              </a:rPr>
              <a:t>O que é Test Driven Development (TDD)?</a:t>
            </a:r>
            <a:endParaRPr b="1" lang="pt-BR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0000" y="4320000"/>
            <a:ext cx="864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400" spc="-1" strike="noStrike">
                <a:latin typeface="Noto Sans Regular"/>
              </a:rPr>
              <a:t>Autor: Rodolfo Dirack</a:t>
            </a:r>
            <a:endParaRPr b="0" lang="pt-BR" sz="24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Por que refatorar?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Para obter um software de qualidade!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Código limpo e claro: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Fácil de ler (expressar intenção)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Fácil de compreender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Fácil de promover mudanças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108800" y="1381320"/>
            <a:ext cx="3603600" cy="3603600"/>
          </a:xfrm>
          <a:prstGeom prst="rect">
            <a:avLst/>
          </a:prstGeom>
          <a:ln w="10800">
            <a:noFill/>
          </a:ln>
        </p:spPr>
      </p:pic>
      <p:sp>
        <p:nvSpPr>
          <p:cNvPr id="108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Code Refactoring (Martin Fowler)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0" y="1440000"/>
            <a:ext cx="468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 algn="ctr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ctr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Uma série de passos pequenos, cada um dos quais muda a estrutura interna do programa sem alterar o seu comportamento externo.”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Oque é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(Test Driven Development – Desenvolvimento orientado a testes) é uma técnica incremental de desenvolvimento de software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Funciona em pequenos ciclos chamados de </a:t>
            </a:r>
            <a:r>
              <a:rPr b="0" i="1" lang="pt-BR" sz="2100" spc="-1" strike="noStrike">
                <a:solidFill>
                  <a:srgbClr val="333333"/>
                </a:solidFill>
                <a:latin typeface="Noto Sans Regular"/>
              </a:rPr>
              <a:t>baby steps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599640" y="2850480"/>
            <a:ext cx="3600360" cy="2819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Como é sem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Fazer todo o programa e depois a depuração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Cada erro trás outros erros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Depuração difícil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rcRect l="22727" t="31333" r="18341" b="30546"/>
          <a:stretch/>
        </p:blipFill>
        <p:spPr>
          <a:xfrm>
            <a:off x="1813320" y="3063240"/>
            <a:ext cx="5939640" cy="215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Como é com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Nenhum código de produção é feito sem escrever um teste antes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são pequenos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são automatizados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Expressar o comportamento desejado do código no teste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NÃO é uma técnica de testes!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é divertido!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Como é com TDD?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22727" t="12275" r="20126" b="40075"/>
          <a:stretch/>
        </p:blipFill>
        <p:spPr>
          <a:xfrm>
            <a:off x="1980000" y="1800000"/>
            <a:ext cx="5759640" cy="269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Passos do TDD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Adicionar um pequeno teste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Rodar todos os testes (Teste falha)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Fazer pequenas mudanças no código para o teste passar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Rodar todos os testes (Teste passou)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Refatorar o código (Remover código duplicado, etc)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Passos do TDD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880000" y="1346760"/>
            <a:ext cx="3657240" cy="3333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Benefícios do TDD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Menos bugs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Menos tempo de depuração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Menos efeitos colaterais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são documentação! Trazem confiança!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Testes monitoram o progresso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TDD é divertido e recompensador!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O que é Refatoração?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Alteração feita no código de um software para torná-lo: 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Mais fácil de compreender; 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Mais fácil de modificar;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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Sem alterar o seu comportamento observável;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2020-10-22T13:15:04Z</dcterms:created>
  <dc:creator/>
  <dc:description/>
  <dc:language>pt-BR</dc:language>
  <cp:lastModifiedBy/>
  <dcterms:modified xsi:type="dcterms:W3CDTF">2020-10-23T12:20:15Z</dcterms:modified>
  <cp:revision>11</cp:revision>
  <dc:subject/>
  <dc:title>Impress</dc:title>
</cp:coreProperties>
</file>