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3060000"/>
            <a:ext cx="8640000" cy="108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pt-BR" sz="36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pt-BR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0000" y="4320000"/>
            <a:ext cx="8640000" cy="7200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pPr marL="432000" indent="-324000">
              <a:spcAft>
                <a:spcPts val="140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12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83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556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Noto Sans"/>
              </a:rPr>
              <a:t>&lt;date/time&gt;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Noto Sans"/>
              </a:rPr>
              <a:t>&lt;footer&gt;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01A2B2C-8DFC-4668-AE9B-75DD1A461986}" type="slidenum">
              <a:rPr b="0" lang="pt-BR" sz="1400" spc="-1" strike="noStrike">
                <a:latin typeface="Noto Sans"/>
              </a:rPr>
              <a:t>&lt;number&gt;</a:t>
            </a:fld>
            <a:r>
              <a:rPr b="0" lang="pt-BR" sz="1400" spc="-1" strike="noStrike">
                <a:latin typeface="Noto Sans"/>
              </a:rPr>
              <a:t> / </a:t>
            </a:r>
            <a:fld id="{A7CFEA22-3908-482B-994F-B1CCE72B4BB6}" type="slidecount">
              <a:rPr b="0" lang="pt-BR" sz="1400" spc="-1" strike="noStrike">
                <a:latin typeface="Noto Sans"/>
              </a:rPr>
              <a:t>4</a:t>
            </a:fld>
            <a:endParaRPr b="0" lang="pt-BR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3060000"/>
            <a:ext cx="540000" cy="1080000"/>
          </a:xfrm>
          <a:prstGeom prst="rect">
            <a:avLst/>
          </a:prstGeom>
          <a:solidFill>
            <a:srgbClr val="f10d0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632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425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Noto Sans"/>
              </a:rPr>
              <a:t>&lt;date/time&gt;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Noto Sans"/>
              </a:rPr>
              <a:t>&lt;footer&gt;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3234CBA-9DB3-4127-8C82-49DB78DD5212}" type="slidenum">
              <a:rPr b="0" lang="pt-BR" sz="1400" spc="-1" strike="noStrike">
                <a:latin typeface="Noto Sans"/>
              </a:rPr>
              <a:t>&lt;number&gt;</a:t>
            </a:fld>
            <a:r>
              <a:rPr b="0" lang="pt-BR" sz="1400" spc="-1" strike="noStrike">
                <a:latin typeface="Noto Sans"/>
              </a:rPr>
              <a:t> / </a:t>
            </a:r>
            <a:fld id="{B8F6914D-4702-4EED-8210-668DD31FD533}" type="slidecount">
              <a:rPr b="0" lang="pt-BR" sz="1400" spc="-1" strike="noStrike">
                <a:latin typeface="Noto Sans"/>
              </a:rPr>
              <a:t>4</a:t>
            </a:fld>
            <a:endParaRPr b="0" lang="pt-BR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180000"/>
            <a:ext cx="540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rcRect l="31655" t="12275" r="25484" b="0"/>
          <a:stretch/>
        </p:blipFill>
        <p:spPr>
          <a:xfrm>
            <a:off x="3641400" y="322200"/>
            <a:ext cx="3239640" cy="3728160"/>
          </a:xfrm>
          <a:prstGeom prst="rect">
            <a:avLst/>
          </a:prstGeom>
          <a:ln w="10800"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720000" y="3060000"/>
            <a:ext cx="864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pt-BR" sz="3600" spc="-1" strike="noStrike">
                <a:solidFill>
                  <a:srgbClr val="333333"/>
                </a:solidFill>
                <a:latin typeface="Noto Sans Regular"/>
              </a:rPr>
              <a:t>O que é Refatoração?</a:t>
            </a:r>
            <a:endParaRPr b="1" lang="pt-BR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720000" y="43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2400" spc="-1" strike="noStrike">
                <a:latin typeface="Noto Sans Regular"/>
              </a:rPr>
              <a:t>Autor: Rodolfo Dirack</a:t>
            </a:r>
            <a:endParaRPr b="0" lang="pt-BR" sz="24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O que é Refatoração?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Alteração feita no código de um software para torná-lo: 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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Mais fácil de compreender; 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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Mais fácil de modificar;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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Sem alterar o seu comportamento observável;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Por que refatorar?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Para obter um software de qualidade!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Código limpo e claro: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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Fácil de ler (expressar intenção)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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Fácil de compreender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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Fácil de promover mudanças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108800" y="1381320"/>
            <a:ext cx="3603600" cy="3603600"/>
          </a:xfrm>
          <a:prstGeom prst="rect">
            <a:avLst/>
          </a:prstGeom>
          <a:ln w="10800">
            <a:noFill/>
          </a:ln>
        </p:spPr>
      </p:pic>
      <p:sp>
        <p:nvSpPr>
          <p:cNvPr id="92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Code Refactoring (Martin Fowler)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0" y="1440000"/>
            <a:ext cx="4680000" cy="34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 algn="ctr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ctr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“</a:t>
            </a: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Uma série de passos pequenos, cada um dos quais muda a estrutura interna do programa sem alterar o seu comportamento externo.”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2020-10-22T13:15:04Z</dcterms:created>
  <dc:creator/>
  <dc:description/>
  <dc:language>pt-BR</dc:language>
  <cp:lastModifiedBy/>
  <dcterms:modified xsi:type="dcterms:W3CDTF">2021-07-13T11:48:17Z</dcterms:modified>
  <cp:revision>12</cp:revision>
  <dc:subject/>
  <dc:title>Impress</dc:title>
</cp:coreProperties>
</file>