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D152D2-E026-4AC7-B3DD-1D5572C1AD5F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D06F2844-EF32-416F-A592-F422FD3A4E78}" type="slidecount">
              <a:rPr b="0" lang="pt-BR" sz="1400" spc="-1" strike="noStrike">
                <a:latin typeface="Noto Sans"/>
              </a:rPr>
              <a:t>&lt;count&gt;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FAF24FF-826D-4AD0-AFC1-F0C8B9613E56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1CD52835-3C9D-4CA2-BEAB-84ACC1894017}" type="slidecount">
              <a:rPr b="0" lang="pt-BR" sz="1400" spc="-1" strike="noStrike">
                <a:latin typeface="Noto Sans"/>
              </a:rPr>
              <a:t>11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31655" t="12275" r="25484" b="0"/>
          <a:stretch/>
        </p:blipFill>
        <p:spPr>
          <a:xfrm>
            <a:off x="3641400" y="322200"/>
            <a:ext cx="3239640" cy="3728160"/>
          </a:xfrm>
          <a:prstGeom prst="rect">
            <a:avLst/>
          </a:prstGeom>
          <a:ln w="10800"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O que é Test Driven Development (TDD)?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latin typeface="Noto Sans Regular"/>
              </a:rPr>
              <a:t>Autor: Rodolfo Dirack</a:t>
            </a:r>
            <a:endParaRPr b="0" lang="pt-BR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Por que refatorar?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Para obter um software de qualidade!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Código limpo e claro: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ler (expressar intenção)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compreender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promover mudanças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08800" y="1381320"/>
            <a:ext cx="3603600" cy="3603600"/>
          </a:xfrm>
          <a:prstGeom prst="rect">
            <a:avLst/>
          </a:prstGeom>
          <a:ln w="10800"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Code Refactoring (Martin Fowler)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0" y="1440000"/>
            <a:ext cx="468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Uma série de passos pequenos, cada um dos quais muda a estrutura interna do programa sem alterar o seu comportamento externo.”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Oque é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(Test Driven Development – Desenvolvimento orientado a testes) é uma técnica incremental de desenvolvimento de software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Funciona em pequenos ciclos chamados de </a:t>
            </a:r>
            <a:r>
              <a:rPr b="0" i="1" lang="pt-BR" sz="2100" spc="-1" strike="noStrike">
                <a:solidFill>
                  <a:srgbClr val="333333"/>
                </a:solidFill>
                <a:latin typeface="Noto Sans Regular"/>
              </a:rPr>
              <a:t>baby steps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599640" y="2850480"/>
            <a:ext cx="3600360" cy="2819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sem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todo o programa e depois a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Cada erro trás outros erros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Depuração difícil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22727" t="31333" r="18341" b="30546"/>
          <a:stretch/>
        </p:blipFill>
        <p:spPr>
          <a:xfrm>
            <a:off x="1813320" y="3063240"/>
            <a:ext cx="5939640" cy="215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Nenhum código de produção é feito sem escrever um teste antes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pequenos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automatizados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Expressar o comportamento desejado do código 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NÃO é uma técnica de testes!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2727" t="12275" r="20126" b="40075"/>
          <a:stretch/>
        </p:blipFill>
        <p:spPr>
          <a:xfrm>
            <a:off x="1980000" y="1800000"/>
            <a:ext cx="5759640" cy="26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Adicionar um pequeno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falha)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pequenas mudanças no código para o teste passar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passou)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Refatorar o código (Remover código duplicado, etc)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880000" y="1346760"/>
            <a:ext cx="3657240" cy="3333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Benefícios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bugs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tempo de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efeitos colaterais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documentação! Trazem confiança!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monitoram o progresso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 e recompensador!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 que é Refatoração?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Alteração feita no código de um software para torná-lo: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compreender;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modificar;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Sem alterar o seu comportamento observável;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2020-10-22T13:15:04Z</dcterms:created>
  <dc:creator/>
  <dc:description/>
  <dc:language>pt-BR</dc:language>
  <cp:lastModifiedBy/>
  <dcterms:modified xsi:type="dcterms:W3CDTF">2020-10-23T12:20:15Z</dcterms:modified>
  <cp:revision>11</cp:revision>
  <dc:subject/>
  <dc:title>Impress</dc:title>
</cp:coreProperties>
</file>