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32F5B-5F97-4D4D-8D72-FAA8D73ED7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EA41-7B38-423D-A3E1-8DF64E2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9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6F52-3B77-4B88-8D79-EA9D9CD73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82BBE-4A75-49B5-9D25-1CF8C51FB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1DC6-4AE6-46A2-9496-3B7843A3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EB29-FC3C-4430-9BE9-F4C9C93B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F876-2EEE-4CFA-B6F8-AC19E3D0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5C6C-59CC-45FD-9206-C23AEB3F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8436C-6B31-4549-B23C-A55A04F46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5DC7-76B5-4061-8CEF-A613E685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C0B3-3AF8-4489-9CCA-03D59823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143D-77EF-470D-8D26-CEE261A5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7FCC-9B88-4B82-8208-284D9994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BAAFB-FFFA-401A-BCA9-EB61388A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CFF7-145F-499B-929E-7722FBE7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4CF7-90E3-4E3C-AB96-4A4D5AA2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3050-1A58-4CCB-BD0D-4D23000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94FE-0947-4443-8B75-BB9513C2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FDA9-4499-4955-B014-2F723E0D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4EEA-E95C-45FC-86C8-DBD49D20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1606-38C0-4F18-9EE3-EB80FD38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C675-C781-4951-8C03-DF7EB1E5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1886-7F15-48AC-92EC-7DE9C97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2098-05E6-409F-B9FD-EA2415A0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04B2-53E4-4231-9A27-64E859B6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B73F-FAC4-4972-9BC6-472CCAB6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DC5E-54AB-4C11-AE77-70EC63F3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4035-BB40-4FE2-8556-2DF8146D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3427-AE03-48AD-951D-2CB7859AA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7171-1C49-4202-9FAC-5D34978B0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F535B-A3D0-4729-9B72-9DC3CD9E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0702-4B45-4F00-9D12-57306017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83DD4-DAD8-45D4-AB72-E42209F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383-0391-480A-9F7A-7A15C9C2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C4072-23AD-4D5E-BF5C-22506CE3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A108-F8A7-4360-A1F4-9AADF094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5D133-F289-4293-8254-0DD5CBFC5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6F1-735D-4C4D-8E1A-C0E1C39B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15A96-8CD0-4AA6-8827-DE81A75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7D35E-BA46-47A2-BB58-479D444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12E13-807E-478B-8469-388DE458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604C-306E-4C60-BFDD-404A8D4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9473D-8887-4E2B-AB18-54D97BA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B4B4-BBE0-47EE-AEC6-C6358314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C6B2-A24C-497C-A78B-6656FCED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CAF16-2096-437F-A22F-E2D86731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E0801-5C3E-4E13-B5E9-F35815E3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6EDB-DF70-45CC-898D-7574AE2D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8CC7-29AF-4EB0-AFCD-08673759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80FA-372E-4D7B-A0A2-CA780E35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7FAF4-6A2E-4135-AB6C-89EEBC15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64D0-B137-461E-A916-FD71D61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A7351-F635-4510-9A60-B71E4515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10208-E8B4-463A-BC18-93B593B0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83A9-41DB-415B-989E-A61D11BB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434D3-6623-4966-B229-A4D98DF27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174D9-A6A8-479E-A392-FF3D45DD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87E9F-EBDE-4AB1-B850-5F23A64C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AE98F-0DDC-4E0B-B10E-DB8A892B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42D75-D495-4E3B-AB2F-FB20298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17D43-15DD-4D7F-80EE-E8DBAE60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064A0-EA90-4385-9465-F7EDE002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F6F0-5F27-4DD4-B21D-F91C4277C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752A-51DD-41B1-9D54-248C11C66D6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6A47-060C-412C-8B7F-FF31BDF03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2CBC-284D-472D-B2DC-2F5C342C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1CBD-E95B-4293-95CB-79E0ADBB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0A18-A755-46DD-9F7C-8FF0A155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582"/>
            <a:ext cx="9144000" cy="15756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F8FC-8AB3-41B5-9B6F-B32628FF0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152"/>
            <a:ext cx="9144000" cy="3911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Xinghua (Patrick) Cheng,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3A5977-FDC1-4BCA-BF40-8DCE3078C996}"/>
              </a:ext>
            </a:extLst>
          </p:cNvPr>
          <p:cNvSpPr txBox="1">
            <a:spLocks/>
          </p:cNvSpPr>
          <p:nvPr/>
        </p:nvSpPr>
        <p:spPr>
          <a:xfrm>
            <a:off x="1577274" y="4928897"/>
            <a:ext cx="9144000" cy="391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Land Surveying and Geo-Informatics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5FDEE-6C20-4D6C-97AD-44E31391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" y="26848"/>
            <a:ext cx="3825379" cy="922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19698-527D-4B49-944E-9E860FE18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64" y="89142"/>
            <a:ext cx="3573527" cy="84081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3B860AE-DFD7-4A0F-A391-85AF9943F14E}"/>
              </a:ext>
            </a:extLst>
          </p:cNvPr>
          <p:cNvSpPr txBox="1">
            <a:spLocks/>
          </p:cNvSpPr>
          <p:nvPr/>
        </p:nvSpPr>
        <p:spPr>
          <a:xfrm>
            <a:off x="1577274" y="5422631"/>
            <a:ext cx="9144000" cy="391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Hong Kong Polytechnic University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31DF2-F15F-410F-90A4-DF3F98FCFE68}"/>
              </a:ext>
            </a:extLst>
          </p:cNvPr>
          <p:cNvSpPr txBox="1"/>
          <p:nvPr/>
        </p:nvSpPr>
        <p:spPr>
          <a:xfrm>
            <a:off x="7474591" y="115394"/>
            <a:ext cx="468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LSGI535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-Spatial Data Analysis and Mining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LSGI3244A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4ECAA96-C491-4773-8E69-CBFAF4F0A2C9}"/>
              </a:ext>
            </a:extLst>
          </p:cNvPr>
          <p:cNvSpPr txBox="1">
            <a:spLocks/>
          </p:cNvSpPr>
          <p:nvPr/>
        </p:nvSpPr>
        <p:spPr>
          <a:xfrm>
            <a:off x="1524000" y="5916365"/>
            <a:ext cx="9144000" cy="391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April 2021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0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FC7-BB1E-4F8D-8E3D-78DFF6E3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312973"/>
            <a:ext cx="10864442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structure of an excellent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BB6F-313E-42E0-92E3-EB3938B8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58" y="186757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(if any)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Appendices (if any)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EAF4D-0841-4AF9-8A23-45D75BC5F191}"/>
              </a:ext>
            </a:extLst>
          </p:cNvPr>
          <p:cNvSpPr txBox="1"/>
          <p:nvPr/>
        </p:nvSpPr>
        <p:spPr>
          <a:xfrm>
            <a:off x="3632433" y="6463297"/>
            <a:ext cx="58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has been uploaded to the Black 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C1285-0312-4D7A-822B-6E123602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18" y="1551963"/>
            <a:ext cx="8158994" cy="46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CEF4-6784-419D-B9F5-5CE573E4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high quality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2D7B-87AE-4117-8EC6-AAFED005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residual map shows patterns of spatial autocorrelation, but is weaker than the crime map.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7A812-E9A5-4A80-97C3-226D5AFF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98" y="3065521"/>
            <a:ext cx="6942695" cy="3111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9EA0F-81A8-4DE8-82BD-88B6703F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5" y="2956464"/>
            <a:ext cx="1228725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1504E-00FE-464E-BF3A-2110E82A6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344" y="3134687"/>
            <a:ext cx="1095375" cy="3238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61D6E5-1AD9-489E-AE9D-728801EE0CED}"/>
              </a:ext>
            </a:extLst>
          </p:cNvPr>
          <p:cNvSpPr/>
          <p:nvPr/>
        </p:nvSpPr>
        <p:spPr>
          <a:xfrm>
            <a:off x="767179" y="3238150"/>
            <a:ext cx="1031846" cy="326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AB6EC-361C-4638-BB96-07074914F520}"/>
              </a:ext>
            </a:extLst>
          </p:cNvPr>
          <p:cNvCxnSpPr>
            <a:cxnSpLocks/>
          </p:cNvCxnSpPr>
          <p:nvPr/>
        </p:nvCxnSpPr>
        <p:spPr>
          <a:xfrm>
            <a:off x="1799025" y="4791687"/>
            <a:ext cx="6962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8EAA-54A1-497D-8510-2616650C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your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47EC-7E7E-40B5-8F05-93952282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6" y="3097577"/>
            <a:ext cx="2660011" cy="154153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https://www.lib.polyu.edu.hk/research-support/tools/refmanagementtools/download-endnote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0370D-9C98-40AD-9FBD-4208425F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51" y="1690688"/>
            <a:ext cx="9427913" cy="50478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727971-36A1-4B8A-8B0D-056C29EDB7C0}"/>
              </a:ext>
            </a:extLst>
          </p:cNvPr>
          <p:cNvSpPr/>
          <p:nvPr/>
        </p:nvSpPr>
        <p:spPr>
          <a:xfrm>
            <a:off x="9982899" y="2122415"/>
            <a:ext cx="2128465" cy="5285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ED19-744D-4A5D-99FB-EFE84A06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08" y="248443"/>
            <a:ext cx="1174703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Microsoft Word files to PDF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6225-62DC-4FF9-8661-3ECCFB33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D09E7-FA99-40E7-848E-770DFD03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74" y="1825625"/>
            <a:ext cx="6166413" cy="48052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465F84-A566-46A9-A789-F39E9B336C07}"/>
              </a:ext>
            </a:extLst>
          </p:cNvPr>
          <p:cNvSpPr/>
          <p:nvPr/>
        </p:nvSpPr>
        <p:spPr>
          <a:xfrm>
            <a:off x="9833931" y="3892492"/>
            <a:ext cx="1157681" cy="411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2E09E9-5998-438B-BD79-0D677FC9467E}"/>
              </a:ext>
            </a:extLst>
          </p:cNvPr>
          <p:cNvCxnSpPr>
            <a:cxnSpLocks/>
          </p:cNvCxnSpPr>
          <p:nvPr/>
        </p:nvCxnSpPr>
        <p:spPr>
          <a:xfrm flipH="1">
            <a:off x="10412771" y="5394121"/>
            <a:ext cx="211187" cy="29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46D17C7-1FC7-46D0-A5C0-5D07DF4399F0}"/>
              </a:ext>
            </a:extLst>
          </p:cNvPr>
          <p:cNvSpPr/>
          <p:nvPr/>
        </p:nvSpPr>
        <p:spPr>
          <a:xfrm>
            <a:off x="10623958" y="5217952"/>
            <a:ext cx="1459684" cy="3103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Click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BD0D99-A3DD-4504-AF5D-E971AC269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09"/>
          <a:stretch/>
        </p:blipFill>
        <p:spPr>
          <a:xfrm>
            <a:off x="71150" y="2595610"/>
            <a:ext cx="4597315" cy="279851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E29E07E-2AFF-4CE4-9B6E-6819690580B2}"/>
              </a:ext>
            </a:extLst>
          </p:cNvPr>
          <p:cNvSpPr/>
          <p:nvPr/>
        </p:nvSpPr>
        <p:spPr>
          <a:xfrm>
            <a:off x="2040944" y="3458361"/>
            <a:ext cx="855677" cy="639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36D9BA-FD06-48E2-AB20-3F8E359CD102}"/>
              </a:ext>
            </a:extLst>
          </p:cNvPr>
          <p:cNvSpPr/>
          <p:nvPr/>
        </p:nvSpPr>
        <p:spPr>
          <a:xfrm>
            <a:off x="4999839" y="3905075"/>
            <a:ext cx="435676" cy="4446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How to Write An  Excellent Project Report</vt:lpstr>
      <vt:lpstr>What is the structure of an excellent report?</vt:lpstr>
      <vt:lpstr>Generate high quality pictures</vt:lpstr>
      <vt:lpstr>Manage your bibliography</vt:lpstr>
      <vt:lpstr>Convert Microsoft Word files to PDF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Lab Report</dc:title>
  <dc:creator>Cheng Xinghua</dc:creator>
  <cp:lastModifiedBy>1118</cp:lastModifiedBy>
  <cp:revision>53</cp:revision>
  <dcterms:created xsi:type="dcterms:W3CDTF">2021-04-02T07:27:40Z</dcterms:created>
  <dcterms:modified xsi:type="dcterms:W3CDTF">2023-03-23T10:18:28Z</dcterms:modified>
</cp:coreProperties>
</file>