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7" autoAdjust="0"/>
    <p:restoredTop sz="94660"/>
  </p:normalViewPr>
  <p:slideViewPr>
    <p:cSldViewPr>
      <p:cViewPr varScale="1">
        <p:scale>
          <a:sx n="99" d="100"/>
          <a:sy n="99" d="100"/>
        </p:scale>
        <p:origin x="3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586F-CBAD-4DC0-B239-EAB595179197}" type="datetimeFigureOut">
              <a:rPr lang="zh-CN" altLang="en-US" smtClean="0"/>
              <a:pPr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3E92-FD2E-42E0-8A14-C45B726188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如何写一个“烂”本子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武汉大学 张良培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692696"/>
            <a:ext cx="8229600" cy="525658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en-US" sz="3200" dirty="0"/>
              <a:t>特色与创新之处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</a:t>
            </a:r>
            <a:r>
              <a:rPr lang="zh-CN" altLang="en-US" sz="3200" dirty="0"/>
              <a:t>我首次提出了</a:t>
            </a:r>
            <a:r>
              <a:rPr lang="en-US" altLang="zh-CN" sz="3200" dirty="0"/>
              <a:t>XX</a:t>
            </a:r>
            <a:r>
              <a:rPr lang="zh-CN" altLang="en-US" sz="3200" dirty="0"/>
              <a:t>理论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</a:t>
            </a:r>
            <a:r>
              <a:rPr lang="zh-CN" altLang="en-US" sz="3200" dirty="0"/>
              <a:t>我的研究内容都是创新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332656"/>
            <a:ext cx="8496944" cy="652534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3200" dirty="0"/>
              <a:t>三、研究基础与工作条件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3200" dirty="0"/>
              <a:t>   </a:t>
            </a:r>
            <a:r>
              <a:rPr lang="zh-CN" altLang="en-US" sz="2800" dirty="0"/>
              <a:t>工作基础</a:t>
            </a:r>
            <a:endParaRPr lang="en-US" altLang="zh-CN" sz="28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我发表了很多论文，难道还不够强？</a:t>
            </a:r>
            <a:endParaRPr lang="en-US" altLang="zh-CN" sz="28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怕你老土，我每篇论文都写上影响因子！</a:t>
            </a:r>
            <a:r>
              <a:rPr lang="en-US" altLang="zh-CN" sz="2800" dirty="0"/>
              <a:t>30</a:t>
            </a:r>
            <a:r>
              <a:rPr lang="zh-CN" altLang="en-US" sz="2800" dirty="0"/>
              <a:t>多点，吓死你。</a:t>
            </a:r>
            <a:endParaRPr lang="en-US" altLang="zh-CN" sz="28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800" dirty="0"/>
              <a:t>         </a:t>
            </a:r>
            <a:r>
              <a:rPr lang="zh-CN" altLang="en-US" sz="2800" dirty="0"/>
              <a:t>因为我的工作很强，伊丽莎白女王接见我，共度午餐。</a:t>
            </a:r>
            <a:endParaRPr lang="en-US" altLang="zh-CN" sz="2800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800" dirty="0"/>
              <a:t>  </a:t>
            </a:r>
            <a:r>
              <a:rPr lang="zh-CN" altLang="en-US" sz="2800" dirty="0"/>
              <a:t>申请人简历</a:t>
            </a:r>
            <a:r>
              <a:rPr lang="en-US" altLang="zh-CN" sz="2800" dirty="0"/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我的导师是美国科学院院士，牛叉</a:t>
            </a:r>
            <a:r>
              <a:rPr lang="en-US" altLang="zh-CN" sz="2800" dirty="0"/>
              <a:t>  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 承担研究项目情况</a:t>
            </a:r>
            <a:endParaRPr lang="en-US" altLang="zh-CN" sz="28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把所有的项目都写上。</a:t>
            </a:r>
            <a:endParaRPr lang="en-US" altLang="zh-CN" sz="28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怕别人觉得我拿的项目太多，我一个都不写</a:t>
            </a:r>
            <a:endParaRPr lang="en-US" altLang="zh-CN" sz="2800" dirty="0"/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12875"/>
            <a:ext cx="7772400" cy="1470025"/>
          </a:xfrm>
        </p:spPr>
        <p:txBody>
          <a:bodyPr/>
          <a:lstStyle/>
          <a:p>
            <a:r>
              <a:rPr lang="zh-CN" altLang="en-US" dirty="0"/>
              <a:t>什么是烂？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284984"/>
            <a:ext cx="6400800" cy="792088"/>
          </a:xfrm>
        </p:spPr>
        <p:txBody>
          <a:bodyPr/>
          <a:lstStyle/>
          <a:p>
            <a:r>
              <a:rPr lang="zh-CN" altLang="en-US" dirty="0"/>
              <a:t>我的世界，你永远不懂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一、题目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686800" cy="413305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/>
              <a:t>1、大一点：理论与方法研究</a:t>
            </a:r>
          </a:p>
          <a:p>
            <a:pPr>
              <a:buFontTx/>
              <a:buNone/>
            </a:pPr>
            <a:r>
              <a:rPr lang="zh-CN" altLang="en-US" dirty="0"/>
              <a:t>2、小一点：基于</a:t>
            </a:r>
            <a:r>
              <a:rPr lang="en-US" altLang="zh-CN" dirty="0"/>
              <a:t>XX</a:t>
            </a:r>
            <a:r>
              <a:rPr lang="zh-CN" altLang="en-US" dirty="0"/>
              <a:t>的</a:t>
            </a:r>
            <a:r>
              <a:rPr lang="en-US" altLang="zh-CN" dirty="0"/>
              <a:t>XX</a:t>
            </a:r>
            <a:r>
              <a:rPr lang="zh-CN" altLang="en-US" dirty="0"/>
              <a:t>算法研究</a:t>
            </a:r>
          </a:p>
          <a:p>
            <a:pPr>
              <a:buFontTx/>
              <a:buNone/>
            </a:pPr>
            <a:r>
              <a:rPr lang="zh-CN" altLang="en-US" dirty="0"/>
              <a:t>3、实用一点：关键技术、软件、系统研发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4</a:t>
            </a:r>
            <a:r>
              <a:rPr lang="zh-CN" altLang="en-US" dirty="0"/>
              <a:t>、炫一点：高大上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5</a:t>
            </a:r>
            <a:r>
              <a:rPr lang="zh-CN" altLang="en-US" dirty="0"/>
              <a:t>、新一点：一堆谁也没听过的名词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6</a:t>
            </a:r>
            <a:r>
              <a:rPr lang="zh-CN" altLang="en-US" dirty="0"/>
              <a:t>、想当然：不看申报指南、不关注从前已获资助的标书题目</a:t>
            </a:r>
            <a:endParaRPr lang="en-US" altLang="zh-CN" dirty="0"/>
          </a:p>
          <a:p>
            <a:pPr>
              <a:buFontTx/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二、立项依据与研究内容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2453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/>
              <a:t>1、立项依据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1</a:t>
            </a:r>
            <a:r>
              <a:rPr lang="zh-CN" altLang="en-US" dirty="0"/>
              <a:t>）评阅人可能不懂申请书的价值，所以要花大量篇幅介绍；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）要挑别人工作的毛病，越尖锐越好，批倒批臭，不然，无法说明我的高明；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3</a:t>
            </a:r>
            <a:r>
              <a:rPr lang="zh-CN" altLang="en-US" dirty="0"/>
              <a:t>）评阅人应该了解我说的什么，所以，问题可以一笔带过；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4</a:t>
            </a:r>
            <a:r>
              <a:rPr lang="zh-CN" altLang="en-US" dirty="0"/>
              <a:t>）没提出研究思想，因为不需要，大家都是这样做的；不能讲，评阅人可能是贼，会偷我的思想；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5</a:t>
            </a:r>
            <a:r>
              <a:rPr lang="zh-CN" altLang="en-US" dirty="0"/>
              <a:t>）不用引用国内同行的文章，这样才显得有水平。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6</a:t>
            </a:r>
            <a:r>
              <a:rPr lang="zh-CN" altLang="en-US" dirty="0"/>
              <a:t>）国外的大牛都在搞这个，因此我也要来研究研究。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 2、研究内容、研究目标及拟解决的关键问题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）研究内容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lang="zh-CN" altLang="en-US" dirty="0"/>
              <a:t>我想做的都写上；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lang="zh-CN" altLang="en-US" dirty="0"/>
              <a:t>我对要做的很了解，所以，我写的实一点，具体方法我都指定；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我还没有开始研究，所以，还是写的悬一点；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lang="zh-CN" altLang="en-US" dirty="0"/>
              <a:t>每一条研究内容不用解释，评阅人应该可以看懂。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lang="zh-CN" altLang="en-US" dirty="0"/>
              <a:t>研究内容就是后面研究方案的提纲。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1196752"/>
            <a:ext cx="8424936" cy="46805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）研究目标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大一点，要彻底解决世界难题，得诺贝尔奖；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干脆来一个总目标，虚一点；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对每一条研究内容，我都写一个研究目标；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怕你不信，写上可以量化的考核指标。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1196752"/>
            <a:ext cx="8229600" cy="468052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en-US" sz="3200" dirty="0"/>
              <a:t>拟解决的关键问题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  <a:r>
              <a:rPr lang="zh-CN" altLang="en-US" sz="3200" dirty="0"/>
              <a:t>什么是关键？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 </a:t>
            </a:r>
            <a:r>
              <a:rPr lang="zh-CN" altLang="en-US" sz="3200" dirty="0"/>
              <a:t>我的每一条研究内容都很重要！所以，它们都是关键问题。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404664"/>
            <a:ext cx="8229600" cy="645333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en-US" sz="3200" dirty="0"/>
              <a:t>拟采取的研究方案及可行性分析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3200" dirty="0"/>
              <a:t>     </a:t>
            </a:r>
            <a:r>
              <a:rPr lang="zh-CN" altLang="en-US" sz="3200" dirty="0"/>
              <a:t>什么研究方法？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 </a:t>
            </a:r>
            <a:r>
              <a:rPr lang="zh-CN" altLang="en-US" sz="3200" dirty="0"/>
              <a:t>采用理论与实践相结合的方法！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 </a:t>
            </a:r>
            <a:r>
              <a:rPr lang="zh-CN" altLang="en-US" sz="3200" dirty="0"/>
              <a:t>不能讲，怕你偷。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  </a:t>
            </a:r>
            <a:r>
              <a:rPr lang="zh-CN" altLang="en-US" sz="3200" dirty="0"/>
              <a:t>还没有开始做，我怎么知道用什么方法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  </a:t>
            </a:r>
            <a:r>
              <a:rPr lang="zh-CN" altLang="en-US" sz="3200" dirty="0"/>
              <a:t>用最新的方法、时髦的方法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3200" dirty="0"/>
              <a:t>    </a:t>
            </a:r>
            <a:r>
              <a:rPr lang="zh-CN" altLang="en-US" sz="3200" dirty="0"/>
              <a:t>技术路线？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</a:t>
            </a:r>
            <a:r>
              <a:rPr lang="zh-CN" altLang="en-US" sz="3200" dirty="0"/>
              <a:t>研究方法与技术路线应该没有差别。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</a:t>
            </a:r>
            <a:r>
              <a:rPr lang="zh-CN" altLang="en-US" sz="3200" dirty="0"/>
              <a:t>我从来就没有做过，本来是来混钱的，怎么写的出来细节。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zh-CN" altLang="en-US" sz="3200" dirty="0"/>
              <a:t>         长篇大论，写个几十页的技术路线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692696"/>
            <a:ext cx="8229600" cy="583264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en-US" sz="3200" dirty="0"/>
              <a:t>拟采取的研究方案及可行性分析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3200" dirty="0"/>
              <a:t>可行性分析？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  <a:r>
              <a:rPr lang="zh-CN" altLang="en-US" sz="3200" dirty="0"/>
              <a:t>别人都做出来了，所以，我也可以。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  <a:r>
              <a:rPr lang="zh-CN" altLang="en-US" sz="3200" dirty="0"/>
              <a:t>我发表了很多文章，难道不可以？</a:t>
            </a:r>
            <a:r>
              <a:rPr lang="en-US" altLang="zh-CN" sz="3200" dirty="0"/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  <a:r>
              <a:rPr lang="zh-CN" altLang="en-US" sz="3200" dirty="0"/>
              <a:t>我有牛人与我一同申请，为什么不行？</a:t>
            </a: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  <a:r>
              <a:rPr lang="zh-CN" altLang="en-US" sz="3200" dirty="0"/>
              <a:t>我已经参与了很多大项目，很有经验！</a:t>
            </a:r>
            <a:r>
              <a:rPr lang="en-US" altLang="zh-CN" sz="3200" dirty="0"/>
              <a:t>        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zh-CN" sz="3200" dirty="0"/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        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9485</TotalTime>
  <Words>704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主题</vt:lpstr>
      <vt:lpstr>如何写一个“烂”本子</vt:lpstr>
      <vt:lpstr>什么是烂？</vt:lpstr>
      <vt:lpstr>一、题目</vt:lpstr>
      <vt:lpstr>二、立项依据与研究内容</vt:lpstr>
      <vt:lpstr> 2、研究内容、研究目标及拟解决的关键问题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如何写一个“烂”基金本子</dc:title>
  <dc:creator>laozhang</dc:creator>
  <cp:lastModifiedBy>1118</cp:lastModifiedBy>
  <cp:revision>64</cp:revision>
  <dcterms:created xsi:type="dcterms:W3CDTF">2014-05-17T08:00:13Z</dcterms:created>
  <dcterms:modified xsi:type="dcterms:W3CDTF">2023-03-21T08:29:49Z</dcterms:modified>
</cp:coreProperties>
</file>